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9" r:id="rId4"/>
    <p:sldId id="256" r:id="rId5"/>
    <p:sldId id="257" r:id="rId6"/>
    <p:sldId id="260" r:id="rId7"/>
    <p:sldId id="259" r:id="rId8"/>
    <p:sldId id="262" r:id="rId9"/>
    <p:sldId id="265" r:id="rId10"/>
    <p:sldId id="264" r:id="rId11"/>
    <p:sldId id="270" r:id="rId12"/>
    <p:sldId id="271" r:id="rId13"/>
    <p:sldId id="273" r:id="rId14"/>
    <p:sldId id="272" r:id="rId15"/>
    <p:sldId id="26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CB0"/>
    <a:srgbClr val="A10E00"/>
    <a:srgbClr val="6C7A23"/>
    <a:srgbClr val="7B8839"/>
    <a:srgbClr val="AD2C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8" autoAdjust="0"/>
    <p:restoredTop sz="94660"/>
  </p:normalViewPr>
  <p:slideViewPr>
    <p:cSldViewPr snapToGrid="0">
      <p:cViewPr>
        <p:scale>
          <a:sx n="50" d="100"/>
          <a:sy n="50" d="100"/>
        </p:scale>
        <p:origin x="1614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67CF-0583-C885-1A25-7D1665BEE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EDE35-A4CD-BA43-DEF1-F8FE228E8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77E86-6ED8-BD6D-5BE8-063BD1E7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4BFAE-7D6F-6FBC-7149-A4EB023D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BA1F-F154-5729-21FA-A39104C0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F4A8-E845-2DB4-8FBF-62B7307B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0609D-5A81-EE3E-55C9-2FD372A85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1AC5-A6CB-9013-6D93-18E3BF3A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CF4D9-1A42-00D8-9AEF-94B0E26A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EB69-D5AF-9089-D34A-AD37D915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0B7E1-15E4-3EF3-B527-08782FB1C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B4E20-CA4E-0BBE-1BE8-E5256F2A8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9C256-8EDD-E76F-FBEA-2C5F2F13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2C906-9397-0209-63F1-3CE0168A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55DCC-C666-A797-BC61-7F5E7AA3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076B-C5CA-E386-E737-586B1C58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65B2-B868-EE9B-6EC4-02E83281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EF99-222E-0632-787C-F9FE1C80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7CD7-9613-A30F-E723-287D2B8F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E2DCF-E47F-468B-80C9-C0BF9323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695F-2767-8C08-13FC-FB649F7E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8B24E-3BF8-5504-1709-69A044D0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FFA2A-B037-E514-AF75-19C31F94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AF172-F21D-C122-EB8A-084622D7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ED3C-2326-30AD-318F-1CBB4117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5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68AA-C7CA-8F23-137A-D03E27C6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0AF4-2F3F-8681-FFBE-F71DD5CDF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E71F9-EBEB-9F47-E2FF-8750C769E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DE60C-B6B1-1392-D90D-D5F8D9D4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98817-0AA8-32A1-E5BD-BD5A7E22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8B6F9-DD3B-D9A7-2A03-10824AAC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E0B6-BD8B-EA6B-80BD-BA1314A0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B2562-06C3-7A3A-46A5-A90617D7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4C424-7E4A-6F8B-B376-FE75E4051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E8A30-926E-3255-4258-FE9A351E9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ACAF0-399B-9ECE-E472-87ED978BE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F7075-22BA-65B2-348B-3BCAD62D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AB038E-A471-D432-72FC-03A396B5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60508-7ED8-8BA5-9B3E-EBED87D4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237C-FD23-E5AF-CF3B-7BF4D67A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3D5C8-389C-C08D-B7A2-342D2727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5E9C8-C7B7-CD1A-E615-C8C2CE2C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F277F-469C-93A6-C2F0-740E0FF6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17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0D4732-BF24-D09A-11FE-E0CC79E5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15ACA-4FAC-9413-2A09-6E88F38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0E86A-EAFE-7358-8CE9-6FE8C46C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0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0FE1-5F1D-1B44-4782-ABBE0991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BB2F0-453A-750D-6D62-E854DFF8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9F3DD-7AEC-9DC0-F91E-7DE72C519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C2DE5-F964-5F2D-44ED-77489CFC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CE55E-8BBE-BC8E-B00B-06421A2B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5464-1374-7E90-6705-72363264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5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BEE5-9BDF-E8D5-5A75-FF23F160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2908D-97BD-7A49-5FA7-629E552F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5FCF1-06F2-E6E7-6E6C-6811710E0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CF813-7BEC-9C25-AD79-1417E87C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D9FC9-4E6A-9A13-E70D-7F87E55E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31886-88D0-CD85-F341-065C68BD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6AE7C-439E-B0A4-6DE7-7ACC2546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A5A75-C1CE-70BD-7769-6A3F76A1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F8C2B-EB83-C7C3-63DF-4FA252857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CC169-8D99-43BA-9020-AC448D8397C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1D4F-FC84-41D5-998A-6CD6FA21C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05C33-1FD2-7ECD-FEAD-7BE92D66A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502D9-A8B5-4734-8F3F-6206DCA6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79B12-223F-D2BD-9E5A-2432C01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55"/>
            <a:ext cx="12192000" cy="52018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9AE48A-974A-0129-1A92-12644B08F073}"/>
              </a:ext>
            </a:extLst>
          </p:cNvPr>
          <p:cNvSpPr/>
          <p:nvPr/>
        </p:nvSpPr>
        <p:spPr>
          <a:xfrm>
            <a:off x="3563596" y="828055"/>
            <a:ext cx="8628404" cy="5201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5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pilkobling 2">
            <a:extLst>
              <a:ext uri="{FF2B5EF4-FFF2-40B4-BE49-F238E27FC236}">
                <a16:creationId xmlns:a16="http://schemas.microsoft.com/office/drawing/2014/main" id="{4B19919F-28A6-7A61-3FC1-608676DAC55C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887114" y="4213022"/>
            <a:ext cx="10216" cy="933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3">
            <a:extLst>
              <a:ext uri="{FF2B5EF4-FFF2-40B4-BE49-F238E27FC236}">
                <a16:creationId xmlns:a16="http://schemas.microsoft.com/office/drawing/2014/main" id="{56BA0C0C-1FB0-1B98-5433-12556B9E2936}"/>
              </a:ext>
            </a:extLst>
          </p:cNvPr>
          <p:cNvCxnSpPr>
            <a:cxnSpLocks/>
          </p:cNvCxnSpPr>
          <p:nvPr/>
        </p:nvCxnSpPr>
        <p:spPr>
          <a:xfrm rot="5400000">
            <a:off x="5843814" y="-1386351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9">
            <a:extLst>
              <a:ext uri="{FF2B5EF4-FFF2-40B4-BE49-F238E27FC236}">
                <a16:creationId xmlns:a16="http://schemas.microsoft.com/office/drawing/2014/main" id="{4C791581-A4DE-FF03-B4F4-C7A322C3361A}"/>
              </a:ext>
            </a:extLst>
          </p:cNvPr>
          <p:cNvGrpSpPr/>
          <p:nvPr/>
        </p:nvGrpSpPr>
        <p:grpSpPr>
          <a:xfrm>
            <a:off x="0" y="2549"/>
            <a:ext cx="5774227" cy="1567800"/>
            <a:chOff x="1032139" y="519526"/>
            <a:chExt cx="5774227" cy="1796400"/>
          </a:xfrm>
        </p:grpSpPr>
        <p:sp>
          <p:nvSpPr>
            <p:cNvPr id="77" name="Rektangel 10">
              <a:extLst>
                <a:ext uri="{FF2B5EF4-FFF2-40B4-BE49-F238E27FC236}">
                  <a16:creationId xmlns:a16="http://schemas.microsoft.com/office/drawing/2014/main" id="{DBE472B4-3940-C6BE-9A57-3B070039C027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kstSylinder 11">
              <a:extLst>
                <a:ext uri="{FF2B5EF4-FFF2-40B4-BE49-F238E27FC236}">
                  <a16:creationId xmlns:a16="http://schemas.microsoft.com/office/drawing/2014/main" id="{FB9F4815-DFE4-B019-DA7B-AFC6EC6F7845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9" name="Gruppe 12">
            <a:extLst>
              <a:ext uri="{FF2B5EF4-FFF2-40B4-BE49-F238E27FC236}">
                <a16:creationId xmlns:a16="http://schemas.microsoft.com/office/drawing/2014/main" id="{14036EA9-409F-0589-603C-8E127E9E0F64}"/>
              </a:ext>
            </a:extLst>
          </p:cNvPr>
          <p:cNvGrpSpPr/>
          <p:nvPr/>
        </p:nvGrpSpPr>
        <p:grpSpPr>
          <a:xfrm>
            <a:off x="6475958" y="2548"/>
            <a:ext cx="6218010" cy="1567988"/>
            <a:chOff x="7508096" y="531883"/>
            <a:chExt cx="6218010" cy="1796616"/>
          </a:xfrm>
        </p:grpSpPr>
        <p:sp>
          <p:nvSpPr>
            <p:cNvPr id="74" name="TekstSylinder 13">
              <a:extLst>
                <a:ext uri="{FF2B5EF4-FFF2-40B4-BE49-F238E27FC236}">
                  <a16:creationId xmlns:a16="http://schemas.microsoft.com/office/drawing/2014/main" id="{82D6F120-6FC3-F53A-AEFB-7F8CE3B3A70C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kstSylinder 14">
              <a:extLst>
                <a:ext uri="{FF2B5EF4-FFF2-40B4-BE49-F238E27FC236}">
                  <a16:creationId xmlns:a16="http://schemas.microsoft.com/office/drawing/2014/main" id="{2E644FB5-4488-4A14-31D7-47F0C5B8476C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6" name="Rektangel 15">
              <a:extLst>
                <a:ext uri="{FF2B5EF4-FFF2-40B4-BE49-F238E27FC236}">
                  <a16:creationId xmlns:a16="http://schemas.microsoft.com/office/drawing/2014/main" id="{03800E9C-0D96-3759-1870-633CD77141B5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Rett pilkobling 16">
            <a:extLst>
              <a:ext uri="{FF2B5EF4-FFF2-40B4-BE49-F238E27FC236}">
                <a16:creationId xmlns:a16="http://schemas.microsoft.com/office/drawing/2014/main" id="{18D896C1-9900-CC67-65B8-0D719BBCB6AE}"/>
              </a:ext>
            </a:extLst>
          </p:cNvPr>
          <p:cNvCxnSpPr>
            <a:cxnSpLocks/>
            <a:stCxn id="77" idx="2"/>
            <a:endCxn id="68" idx="0"/>
          </p:cNvCxnSpPr>
          <p:nvPr/>
        </p:nvCxnSpPr>
        <p:spPr>
          <a:xfrm>
            <a:off x="2887114" y="1570349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e 17">
            <a:extLst>
              <a:ext uri="{FF2B5EF4-FFF2-40B4-BE49-F238E27FC236}">
                <a16:creationId xmlns:a16="http://schemas.microsoft.com/office/drawing/2014/main" id="{19AA3A8A-5925-0203-A4C9-00B8B00E7F7B}"/>
              </a:ext>
            </a:extLst>
          </p:cNvPr>
          <p:cNvGrpSpPr/>
          <p:nvPr/>
        </p:nvGrpSpPr>
        <p:grpSpPr>
          <a:xfrm>
            <a:off x="1" y="2645224"/>
            <a:ext cx="5774226" cy="1567801"/>
            <a:chOff x="1032139" y="4024726"/>
            <a:chExt cx="5774226" cy="1796400"/>
          </a:xfrm>
        </p:grpSpPr>
        <p:sp>
          <p:nvSpPr>
            <p:cNvPr id="67" name="TekstSylinder 18">
              <a:extLst>
                <a:ext uri="{FF2B5EF4-FFF2-40B4-BE49-F238E27FC236}">
                  <a16:creationId xmlns:a16="http://schemas.microsoft.com/office/drawing/2014/main" id="{02A22BEC-0DBB-71BE-89CF-D09679CBFB4C}"/>
                </a:ext>
              </a:extLst>
            </p:cNvPr>
            <p:cNvSpPr txBox="1"/>
            <p:nvPr/>
          </p:nvSpPr>
          <p:spPr>
            <a:xfrm>
              <a:off x="1362036" y="4181219"/>
              <a:ext cx="3667164" cy="109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attributable fraction </a:t>
              </a:r>
            </a:p>
          </p:txBody>
        </p:sp>
        <p:sp>
          <p:nvSpPr>
            <p:cNvPr id="68" name="Rektangel 19">
              <a:extLst>
                <a:ext uri="{FF2B5EF4-FFF2-40B4-BE49-F238E27FC236}">
                  <a16:creationId xmlns:a16="http://schemas.microsoft.com/office/drawing/2014/main" id="{504E5600-5584-FCFE-50EE-E5B2744D0CAF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25">
            <a:extLst>
              <a:ext uri="{FF2B5EF4-FFF2-40B4-BE49-F238E27FC236}">
                <a16:creationId xmlns:a16="http://schemas.microsoft.com/office/drawing/2014/main" id="{1F0A3345-D63F-82CE-CE76-FECF047B256F}"/>
              </a:ext>
            </a:extLst>
          </p:cNvPr>
          <p:cNvGrpSpPr/>
          <p:nvPr/>
        </p:nvGrpSpPr>
        <p:grpSpPr>
          <a:xfrm>
            <a:off x="10130" y="5146292"/>
            <a:ext cx="5774400" cy="1567801"/>
            <a:chOff x="1032139" y="6855754"/>
            <a:chExt cx="5774400" cy="1796400"/>
          </a:xfrm>
        </p:grpSpPr>
        <p:sp>
          <p:nvSpPr>
            <p:cNvPr id="62" name="TekstSylinder 26">
              <a:extLst>
                <a:ext uri="{FF2B5EF4-FFF2-40B4-BE49-F238E27FC236}">
                  <a16:creationId xmlns:a16="http://schemas.microsoft.com/office/drawing/2014/main" id="{33BA45CE-BAEB-777B-9B5D-79EEAF4D250E}"/>
                </a:ext>
              </a:extLst>
            </p:cNvPr>
            <p:cNvSpPr txBox="1"/>
            <p:nvPr/>
          </p:nvSpPr>
          <p:spPr>
            <a:xfrm>
              <a:off x="1371600" y="6997014"/>
              <a:ext cx="3418298" cy="10932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dirty="0">
                  <a:solidFill>
                    <a:prstClr val="black"/>
                  </a:solidFill>
                  <a:latin typeface="Calibri" panose="020F0502020204030204"/>
                </a:rPr>
                <a:t>burden of disease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ktangel 27">
              <a:extLst>
                <a:ext uri="{FF2B5EF4-FFF2-40B4-BE49-F238E27FC236}">
                  <a16:creationId xmlns:a16="http://schemas.microsoft.com/office/drawing/2014/main" id="{C1DA619A-F4E8-A6DE-7C17-15BC7016FD14}"/>
                </a:ext>
              </a:extLst>
            </p:cNvPr>
            <p:cNvSpPr/>
            <p:nvPr/>
          </p:nvSpPr>
          <p:spPr>
            <a:xfrm>
              <a:off x="1032139" y="6855754"/>
              <a:ext cx="5774400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uppe 31">
            <a:extLst>
              <a:ext uri="{FF2B5EF4-FFF2-40B4-BE49-F238E27FC236}">
                <a16:creationId xmlns:a16="http://schemas.microsoft.com/office/drawing/2014/main" id="{903E5834-66FA-1666-F41C-D2495639562B}"/>
              </a:ext>
            </a:extLst>
          </p:cNvPr>
          <p:cNvGrpSpPr/>
          <p:nvPr/>
        </p:nvGrpSpPr>
        <p:grpSpPr>
          <a:xfrm>
            <a:off x="6475958" y="2645006"/>
            <a:ext cx="6218010" cy="1567988"/>
            <a:chOff x="7508096" y="527484"/>
            <a:chExt cx="6218010" cy="1796616"/>
          </a:xfrm>
        </p:grpSpPr>
        <p:sp>
          <p:nvSpPr>
            <p:cNvPr id="59" name="TekstSylinder 32">
              <a:extLst>
                <a:ext uri="{FF2B5EF4-FFF2-40B4-BE49-F238E27FC236}">
                  <a16:creationId xmlns:a16="http://schemas.microsoft.com/office/drawing/2014/main" id="{50DF8534-2461-8E94-A9F7-78155607F148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kstSylinder 33">
              <a:extLst>
                <a:ext uri="{FF2B5EF4-FFF2-40B4-BE49-F238E27FC236}">
                  <a16:creationId xmlns:a16="http://schemas.microsoft.com/office/drawing/2014/main" id="{2E236A63-669F-CD8E-F0D1-FAC64E70C76B}"/>
                </a:ext>
              </a:extLst>
            </p:cNvPr>
            <p:cNvSpPr txBox="1"/>
            <p:nvPr/>
          </p:nvSpPr>
          <p:spPr>
            <a:xfrm>
              <a:off x="7836216" y="684193"/>
              <a:ext cx="3248805" cy="10932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Disease-specific burden of disease*</a:t>
              </a:r>
            </a:p>
          </p:txBody>
        </p:sp>
        <p:sp>
          <p:nvSpPr>
            <p:cNvPr id="61" name="Rektangel 34">
              <a:extLst>
                <a:ext uri="{FF2B5EF4-FFF2-40B4-BE49-F238E27FC236}">
                  <a16:creationId xmlns:a16="http://schemas.microsoft.com/office/drawing/2014/main" id="{F7803CFC-FEA3-13A0-1D28-3FAAEA8F2EFB}"/>
                </a:ext>
              </a:extLst>
            </p:cNvPr>
            <p:cNvSpPr/>
            <p:nvPr/>
          </p:nvSpPr>
          <p:spPr>
            <a:xfrm>
              <a:off x="7508096" y="527484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Kobling: vinkel 35">
            <a:extLst>
              <a:ext uri="{FF2B5EF4-FFF2-40B4-BE49-F238E27FC236}">
                <a16:creationId xmlns:a16="http://schemas.microsoft.com/office/drawing/2014/main" id="{043F698F-EF7E-7C32-EACC-54AD5A0FABA3}"/>
              </a:ext>
            </a:extLst>
          </p:cNvPr>
          <p:cNvCxnSpPr>
            <a:cxnSpLocks/>
          </p:cNvCxnSpPr>
          <p:nvPr/>
        </p:nvCxnSpPr>
        <p:spPr>
          <a:xfrm rot="5400000">
            <a:off x="5902531" y="1206039"/>
            <a:ext cx="451913" cy="646582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e 38">
            <a:extLst>
              <a:ext uri="{FF2B5EF4-FFF2-40B4-BE49-F238E27FC236}">
                <a16:creationId xmlns:a16="http://schemas.microsoft.com/office/drawing/2014/main" id="{2B3E90BE-72E6-F648-C0B3-D24D4D26D1D5}"/>
              </a:ext>
            </a:extLst>
          </p:cNvPr>
          <p:cNvGrpSpPr/>
          <p:nvPr/>
        </p:nvGrpSpPr>
        <p:grpSpPr>
          <a:xfrm>
            <a:off x="10691706" y="188385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4C228B8E-1C3E-50BF-9685-D3ECD167B079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A3BC840F-9825-C09C-7F97-A1B1F99DD894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E452F93D-BBA3-4FD0-9D2B-CAD7B4F2962D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e 42">
            <a:extLst>
              <a:ext uri="{FF2B5EF4-FFF2-40B4-BE49-F238E27FC236}">
                <a16:creationId xmlns:a16="http://schemas.microsoft.com/office/drawing/2014/main" id="{8F95728C-0F6D-85E2-FBD8-BB716300DA3A}"/>
              </a:ext>
            </a:extLst>
          </p:cNvPr>
          <p:cNvGrpSpPr/>
          <p:nvPr/>
        </p:nvGrpSpPr>
        <p:grpSpPr>
          <a:xfrm>
            <a:off x="4068835" y="205511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5E1C3D8E-DE9B-0263-9810-B12946899BC0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89E1E83A-915B-650E-434D-ED0A9243480D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F4B4301A-096E-AC59-9F3E-9882AA06EB58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14000DAF-D505-BCEF-6125-4F3F02F65888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D7A81A17-F1EF-87A2-249D-FE3077CF6A4F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A1DC4E71-4A07-C5F9-E039-3599973DF2A2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6AC167BB-223C-0BC9-6707-1447979D46F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7F0A40D8-41CC-184B-71AD-3A0AF74FE8AC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9E8E7B19-C80B-3972-387B-B4B5145A797C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B67BAFC1-6856-093C-444F-ABC6D45B9F6D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199679D0-25FB-1737-646F-72136D7648F5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C40A75E9-4A98-DF4E-4417-058BB4CE86B0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06A1D5CB-CCC8-4F54-AA95-FFE21D436CFD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12FDFE82-A67F-D482-8C14-923E307D41A6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8A297A93-617F-AB94-A558-A2B9B3F750F4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53528405-6EB8-5947-15FD-1AE22EEEF66E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6C4A8917-30D0-9C16-0F3C-3FE997F73D6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ECFC80EA-22A9-07A5-D87F-1F346C17C240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7395AE8C-7CFC-C9FD-5C0C-EF4A1B46B29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62A7B60C-DF34-3F87-9655-3AC1631E0598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E67B4C61-42C4-7C41-58F2-EBA41867452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C7CBE81C-7198-3BF3-71B9-B9C2FA0EBF2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793AEE7F-B1BE-CCF9-7500-7EA6E1E31FCA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1BF4B675-C074-64C8-9370-70995489DBE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CE780086-2274-7480-53D7-D9066070EECF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81CD12E0-73F2-50B3-55AF-AA81B6B80B67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A4569EEE-3927-B6ED-A126-391EE01F71C3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CB4B5FE5-E5EF-EF58-5559-59ED94C16E2A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9D94D36C-AB7F-EDAF-2BA6-1EE6D33A5583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CE97B413-6B04-C994-9DF5-222DC77F9168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7F974F59-8B55-4015-7F75-71C2A390C524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44D15B44-D0EC-CA58-1A4D-10955027D8A3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D0CBB412-8E86-E488-7A70-DFE9D049638D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61E2724E-E630-0E7E-0F90-51C0C625A514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26040933-558D-5612-38FD-86651704E88D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F0D7F342-F46D-9B41-1277-DE1D3CF96C9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868E9BBA-940A-B7B6-F0B1-6F13B6B9EA46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E873779B-C0A9-D0C8-210C-EC817DE3155C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4D1F2BE9-0015-A1DC-19CA-85748DCCCF5F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1DB804D-D90B-8C4D-6BA5-BBE912B3B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93843" y="3042902"/>
            <a:ext cx="414452" cy="870030"/>
          </a:xfrm>
          <a:prstGeom prst="rect">
            <a:avLst/>
          </a:prstGeom>
        </p:spPr>
      </p:pic>
      <p:pic>
        <p:nvPicPr>
          <p:cNvPr id="86" name="Picture 8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7B7D229F-1537-83EE-05E9-D4B003E4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95" y="3037604"/>
            <a:ext cx="452633" cy="854244"/>
          </a:xfrm>
          <a:prstGeom prst="rect">
            <a:avLst/>
          </a:prstGeom>
        </p:spPr>
      </p:pic>
      <p:pic>
        <p:nvPicPr>
          <p:cNvPr id="87" name="Picture 86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B8E3E126-D234-1804-1CB8-6CC1529540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2" y="3031631"/>
            <a:ext cx="427123" cy="854246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CE1AF76-91EA-2CCC-6073-E53091C2D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0301268" y="3027968"/>
            <a:ext cx="414452" cy="870030"/>
          </a:xfrm>
          <a:prstGeom prst="rect">
            <a:avLst/>
          </a:prstGeom>
        </p:spPr>
      </p:pic>
      <p:pic>
        <p:nvPicPr>
          <p:cNvPr id="89" name="Picture 88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C2E130D9-601B-02E6-B70E-A7A38A765D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20" y="3022670"/>
            <a:ext cx="452633" cy="854244"/>
          </a:xfrm>
          <a:prstGeom prst="rect">
            <a:avLst/>
          </a:prstGeom>
        </p:spPr>
      </p:pic>
      <p:pic>
        <p:nvPicPr>
          <p:cNvPr id="90" name="Picture 89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BCF08C22-48B5-F2ED-A463-7CDDD32BF4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87" y="3016697"/>
            <a:ext cx="427123" cy="854246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0FDE8C-F211-509F-452B-8C1F85B58E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5292900" y="3014691"/>
            <a:ext cx="414452" cy="870030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8D0018-1BE1-6F4F-6C8E-2F14009DA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1587521" y="3006744"/>
            <a:ext cx="414452" cy="870030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D28F5D7-6D41-8E4E-159C-4701AFDA0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44408" y="5476561"/>
            <a:ext cx="414452" cy="870030"/>
          </a:xfrm>
          <a:prstGeom prst="rect">
            <a:avLst/>
          </a:prstGeom>
        </p:spPr>
      </p:pic>
      <p:pic>
        <p:nvPicPr>
          <p:cNvPr id="94" name="Picture 93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0EB6AB94-91D5-964A-AF2C-0E7E2451C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60" y="5471263"/>
            <a:ext cx="452633" cy="854244"/>
          </a:xfrm>
          <a:prstGeom prst="rect">
            <a:avLst/>
          </a:prstGeom>
        </p:spPr>
      </p:pic>
      <p:sp>
        <p:nvSpPr>
          <p:cNvPr id="99" name="TekstSylinder 36">
            <a:extLst>
              <a:ext uri="{FF2B5EF4-FFF2-40B4-BE49-F238E27FC236}">
                <a16:creationId xmlns:a16="http://schemas.microsoft.com/office/drawing/2014/main" id="{CA8B0588-4E16-41EC-42E4-00B573B28D73}"/>
              </a:ext>
            </a:extLst>
          </p:cNvPr>
          <p:cNvSpPr txBox="1"/>
          <p:nvPr/>
        </p:nvSpPr>
        <p:spPr>
          <a:xfrm>
            <a:off x="6475958" y="3783855"/>
            <a:ext cx="762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* YLL, YLD, DALY, # deaths, # cases, …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60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8C64A-97AE-026F-9E8E-3E6BDEB7D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pilkobling 2">
            <a:extLst>
              <a:ext uri="{FF2B5EF4-FFF2-40B4-BE49-F238E27FC236}">
                <a16:creationId xmlns:a16="http://schemas.microsoft.com/office/drawing/2014/main" id="{2682E1A6-FD3A-39CB-F7EC-4FC601632399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887114" y="4213022"/>
            <a:ext cx="10216" cy="933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3">
            <a:extLst>
              <a:ext uri="{FF2B5EF4-FFF2-40B4-BE49-F238E27FC236}">
                <a16:creationId xmlns:a16="http://schemas.microsoft.com/office/drawing/2014/main" id="{D49BAC1F-9D03-54A9-6D88-1AF6F4483D94}"/>
              </a:ext>
            </a:extLst>
          </p:cNvPr>
          <p:cNvCxnSpPr>
            <a:cxnSpLocks/>
          </p:cNvCxnSpPr>
          <p:nvPr/>
        </p:nvCxnSpPr>
        <p:spPr>
          <a:xfrm rot="5400000">
            <a:off x="5843814" y="-1386351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9">
            <a:extLst>
              <a:ext uri="{FF2B5EF4-FFF2-40B4-BE49-F238E27FC236}">
                <a16:creationId xmlns:a16="http://schemas.microsoft.com/office/drawing/2014/main" id="{9CA63B9C-E5C4-3C66-5F58-9BF302E1EEA3}"/>
              </a:ext>
            </a:extLst>
          </p:cNvPr>
          <p:cNvGrpSpPr/>
          <p:nvPr/>
        </p:nvGrpSpPr>
        <p:grpSpPr>
          <a:xfrm>
            <a:off x="0" y="2549"/>
            <a:ext cx="5774227" cy="1567800"/>
            <a:chOff x="1032139" y="519526"/>
            <a:chExt cx="5774227" cy="1796400"/>
          </a:xfrm>
        </p:grpSpPr>
        <p:sp>
          <p:nvSpPr>
            <p:cNvPr id="77" name="Rektangel 10">
              <a:extLst>
                <a:ext uri="{FF2B5EF4-FFF2-40B4-BE49-F238E27FC236}">
                  <a16:creationId xmlns:a16="http://schemas.microsoft.com/office/drawing/2014/main" id="{C3672828-BD2F-F24C-23BD-5E606C6127A6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kstSylinder 11">
              <a:extLst>
                <a:ext uri="{FF2B5EF4-FFF2-40B4-BE49-F238E27FC236}">
                  <a16:creationId xmlns:a16="http://schemas.microsoft.com/office/drawing/2014/main" id="{53D23083-0591-3550-062F-FFAB230C6634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9" name="Gruppe 12">
            <a:extLst>
              <a:ext uri="{FF2B5EF4-FFF2-40B4-BE49-F238E27FC236}">
                <a16:creationId xmlns:a16="http://schemas.microsoft.com/office/drawing/2014/main" id="{98725CC1-7E79-27B1-2438-581440CEE03D}"/>
              </a:ext>
            </a:extLst>
          </p:cNvPr>
          <p:cNvGrpSpPr/>
          <p:nvPr/>
        </p:nvGrpSpPr>
        <p:grpSpPr>
          <a:xfrm>
            <a:off x="6475958" y="2548"/>
            <a:ext cx="6218010" cy="1567988"/>
            <a:chOff x="7508096" y="531883"/>
            <a:chExt cx="6218010" cy="1796616"/>
          </a:xfrm>
        </p:grpSpPr>
        <p:sp>
          <p:nvSpPr>
            <p:cNvPr id="74" name="TekstSylinder 13">
              <a:extLst>
                <a:ext uri="{FF2B5EF4-FFF2-40B4-BE49-F238E27FC236}">
                  <a16:creationId xmlns:a16="http://schemas.microsoft.com/office/drawing/2014/main" id="{9A1927C1-0B46-8866-CE1C-43A4A14761C6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kstSylinder 14">
              <a:extLst>
                <a:ext uri="{FF2B5EF4-FFF2-40B4-BE49-F238E27FC236}">
                  <a16:creationId xmlns:a16="http://schemas.microsoft.com/office/drawing/2014/main" id="{B858632A-F196-9036-BD90-972808443725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6" name="Rektangel 15">
              <a:extLst>
                <a:ext uri="{FF2B5EF4-FFF2-40B4-BE49-F238E27FC236}">
                  <a16:creationId xmlns:a16="http://schemas.microsoft.com/office/drawing/2014/main" id="{ADDF128F-4F11-AAC9-E2EA-1EB2C74259D9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Rett pilkobling 16">
            <a:extLst>
              <a:ext uri="{FF2B5EF4-FFF2-40B4-BE49-F238E27FC236}">
                <a16:creationId xmlns:a16="http://schemas.microsoft.com/office/drawing/2014/main" id="{415DB617-1819-804B-C5E8-C1705565EFC0}"/>
              </a:ext>
            </a:extLst>
          </p:cNvPr>
          <p:cNvCxnSpPr>
            <a:cxnSpLocks/>
            <a:stCxn id="77" idx="2"/>
            <a:endCxn id="68" idx="0"/>
          </p:cNvCxnSpPr>
          <p:nvPr/>
        </p:nvCxnSpPr>
        <p:spPr>
          <a:xfrm>
            <a:off x="2887114" y="1570349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e 17">
            <a:extLst>
              <a:ext uri="{FF2B5EF4-FFF2-40B4-BE49-F238E27FC236}">
                <a16:creationId xmlns:a16="http://schemas.microsoft.com/office/drawing/2014/main" id="{B945F280-97CB-EF03-D3E0-1433C818AB4C}"/>
              </a:ext>
            </a:extLst>
          </p:cNvPr>
          <p:cNvGrpSpPr/>
          <p:nvPr/>
        </p:nvGrpSpPr>
        <p:grpSpPr>
          <a:xfrm>
            <a:off x="1" y="2645224"/>
            <a:ext cx="5774226" cy="1567801"/>
            <a:chOff x="1032139" y="4024726"/>
            <a:chExt cx="5774226" cy="1796400"/>
          </a:xfrm>
        </p:grpSpPr>
        <p:sp>
          <p:nvSpPr>
            <p:cNvPr id="67" name="TekstSylinder 18">
              <a:extLst>
                <a:ext uri="{FF2B5EF4-FFF2-40B4-BE49-F238E27FC236}">
                  <a16:creationId xmlns:a16="http://schemas.microsoft.com/office/drawing/2014/main" id="{1CFF4777-63E7-C292-D30F-DFDDADBC80C7}"/>
                </a:ext>
              </a:extLst>
            </p:cNvPr>
            <p:cNvSpPr txBox="1"/>
            <p:nvPr/>
          </p:nvSpPr>
          <p:spPr>
            <a:xfrm>
              <a:off x="1362036" y="4181219"/>
              <a:ext cx="3667164" cy="109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attributable fraction </a:t>
              </a:r>
            </a:p>
          </p:txBody>
        </p:sp>
        <p:sp>
          <p:nvSpPr>
            <p:cNvPr id="68" name="Rektangel 19">
              <a:extLst>
                <a:ext uri="{FF2B5EF4-FFF2-40B4-BE49-F238E27FC236}">
                  <a16:creationId xmlns:a16="http://schemas.microsoft.com/office/drawing/2014/main" id="{76F32575-41C6-F672-102E-62E83BA18197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25">
            <a:extLst>
              <a:ext uri="{FF2B5EF4-FFF2-40B4-BE49-F238E27FC236}">
                <a16:creationId xmlns:a16="http://schemas.microsoft.com/office/drawing/2014/main" id="{D7D2E232-4F9A-E85D-4915-23BB5A15FDEC}"/>
              </a:ext>
            </a:extLst>
          </p:cNvPr>
          <p:cNvGrpSpPr/>
          <p:nvPr/>
        </p:nvGrpSpPr>
        <p:grpSpPr>
          <a:xfrm>
            <a:off x="10130" y="5146292"/>
            <a:ext cx="5774400" cy="1567801"/>
            <a:chOff x="1032139" y="6855754"/>
            <a:chExt cx="5774400" cy="1796400"/>
          </a:xfrm>
        </p:grpSpPr>
        <p:sp>
          <p:nvSpPr>
            <p:cNvPr id="62" name="TekstSylinder 26">
              <a:extLst>
                <a:ext uri="{FF2B5EF4-FFF2-40B4-BE49-F238E27FC236}">
                  <a16:creationId xmlns:a16="http://schemas.microsoft.com/office/drawing/2014/main" id="{1A4D6E26-342C-D30B-B62C-C204C8AD7E08}"/>
                </a:ext>
              </a:extLst>
            </p:cNvPr>
            <p:cNvSpPr txBox="1"/>
            <p:nvPr/>
          </p:nvSpPr>
          <p:spPr>
            <a:xfrm>
              <a:off x="1371600" y="6997014"/>
              <a:ext cx="3418298" cy="10932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dirty="0">
                  <a:solidFill>
                    <a:prstClr val="black"/>
                  </a:solidFill>
                  <a:latin typeface="Calibri" panose="020F0502020204030204"/>
                </a:rPr>
                <a:t>burden of disease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ktangel 27">
              <a:extLst>
                <a:ext uri="{FF2B5EF4-FFF2-40B4-BE49-F238E27FC236}">
                  <a16:creationId xmlns:a16="http://schemas.microsoft.com/office/drawing/2014/main" id="{738D3AA1-B9DA-CA6B-C3C4-F82869020CD5}"/>
                </a:ext>
              </a:extLst>
            </p:cNvPr>
            <p:cNvSpPr/>
            <p:nvPr/>
          </p:nvSpPr>
          <p:spPr>
            <a:xfrm>
              <a:off x="1032139" y="6855754"/>
              <a:ext cx="5774400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uppe 31">
            <a:extLst>
              <a:ext uri="{FF2B5EF4-FFF2-40B4-BE49-F238E27FC236}">
                <a16:creationId xmlns:a16="http://schemas.microsoft.com/office/drawing/2014/main" id="{C55CBA6D-BCCD-FDE0-A1EF-0D1B90168DAC}"/>
              </a:ext>
            </a:extLst>
          </p:cNvPr>
          <p:cNvGrpSpPr/>
          <p:nvPr/>
        </p:nvGrpSpPr>
        <p:grpSpPr>
          <a:xfrm>
            <a:off x="6475958" y="2645006"/>
            <a:ext cx="6218010" cy="1567988"/>
            <a:chOff x="7508096" y="527484"/>
            <a:chExt cx="6218010" cy="1796616"/>
          </a:xfrm>
        </p:grpSpPr>
        <p:sp>
          <p:nvSpPr>
            <p:cNvPr id="59" name="TekstSylinder 32">
              <a:extLst>
                <a:ext uri="{FF2B5EF4-FFF2-40B4-BE49-F238E27FC236}">
                  <a16:creationId xmlns:a16="http://schemas.microsoft.com/office/drawing/2014/main" id="{E77B4FF9-3A30-9961-F5CD-7363F7C7015E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kstSylinder 33">
              <a:extLst>
                <a:ext uri="{FF2B5EF4-FFF2-40B4-BE49-F238E27FC236}">
                  <a16:creationId xmlns:a16="http://schemas.microsoft.com/office/drawing/2014/main" id="{8F8E0B9B-6885-67F9-6AA5-7E65D0B0BD0D}"/>
                </a:ext>
              </a:extLst>
            </p:cNvPr>
            <p:cNvSpPr txBox="1"/>
            <p:nvPr/>
          </p:nvSpPr>
          <p:spPr>
            <a:xfrm>
              <a:off x="7836216" y="684193"/>
              <a:ext cx="3248805" cy="10932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Disease-specific burden of disease*</a:t>
              </a:r>
            </a:p>
          </p:txBody>
        </p:sp>
        <p:sp>
          <p:nvSpPr>
            <p:cNvPr id="61" name="Rektangel 34">
              <a:extLst>
                <a:ext uri="{FF2B5EF4-FFF2-40B4-BE49-F238E27FC236}">
                  <a16:creationId xmlns:a16="http://schemas.microsoft.com/office/drawing/2014/main" id="{19BDAFD1-CCAC-630E-D328-67687238C968}"/>
                </a:ext>
              </a:extLst>
            </p:cNvPr>
            <p:cNvSpPr/>
            <p:nvPr/>
          </p:nvSpPr>
          <p:spPr>
            <a:xfrm>
              <a:off x="7508096" y="527484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Kobling: vinkel 35">
            <a:extLst>
              <a:ext uri="{FF2B5EF4-FFF2-40B4-BE49-F238E27FC236}">
                <a16:creationId xmlns:a16="http://schemas.microsoft.com/office/drawing/2014/main" id="{4A668F64-C0C5-88F3-EBBA-11ED4C2EEDEB}"/>
              </a:ext>
            </a:extLst>
          </p:cNvPr>
          <p:cNvCxnSpPr>
            <a:cxnSpLocks/>
          </p:cNvCxnSpPr>
          <p:nvPr/>
        </p:nvCxnSpPr>
        <p:spPr>
          <a:xfrm rot="5400000">
            <a:off x="5902531" y="1206039"/>
            <a:ext cx="451913" cy="646582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e 38">
            <a:extLst>
              <a:ext uri="{FF2B5EF4-FFF2-40B4-BE49-F238E27FC236}">
                <a16:creationId xmlns:a16="http://schemas.microsoft.com/office/drawing/2014/main" id="{460D2BD2-3B1A-681F-9E96-33092B45517D}"/>
              </a:ext>
            </a:extLst>
          </p:cNvPr>
          <p:cNvGrpSpPr/>
          <p:nvPr/>
        </p:nvGrpSpPr>
        <p:grpSpPr>
          <a:xfrm>
            <a:off x="10691706" y="188385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268061BA-D392-3595-EA60-FECD6DC9E0F5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2DC865DE-161C-12D0-436B-30E4A7565221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A795293F-591D-356A-E9F4-CEC45720DCE3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e 42">
            <a:extLst>
              <a:ext uri="{FF2B5EF4-FFF2-40B4-BE49-F238E27FC236}">
                <a16:creationId xmlns:a16="http://schemas.microsoft.com/office/drawing/2014/main" id="{1F029E65-D9EE-2DA9-EA2A-C3CE7C4FDF55}"/>
              </a:ext>
            </a:extLst>
          </p:cNvPr>
          <p:cNvGrpSpPr/>
          <p:nvPr/>
        </p:nvGrpSpPr>
        <p:grpSpPr>
          <a:xfrm>
            <a:off x="4068835" y="205511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4AEC01EC-8AFE-E9C9-7AC0-F47471DA5A3E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43B400A2-C2E3-19C0-CF94-6944A87A4616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2D62C825-DD32-8C77-465C-3F5B114AF054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EB3481E6-E52A-54AE-7677-C4236785C0A9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291F789E-78C1-022D-5197-DA9950F24BD0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7C7E96FF-16E9-DBFD-CCE4-F87304599F65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43978A94-1514-11C9-2631-78AC428888A3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B912E7FD-4F3E-DED6-5C56-F7C82BD28A4C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B78C7BCE-4F8E-BBFC-2937-6CA40A57079B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6643E436-4DE0-C929-2456-DB8133055941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57DCBA1C-5034-9519-01AA-E577A6E9DAE6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554C02A5-5BD8-C3EB-EF55-B79D0DA24A55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312196B1-4484-8127-733C-E6834C36EEF6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33716C1A-B9EC-1C93-C47D-8D36C95E5F86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209415BC-876F-5D2C-A0C0-005EAD13B5A9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49420E4B-7B2B-9123-0FC4-472C3DECDD1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11567DD1-97ED-407A-D03F-AEB7E4DB94C5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D4ED3E78-9684-5446-0FCE-029AFB04BE4B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46756D8C-31C6-B81F-D879-AF13D1B0ADB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DC006868-918A-C3D5-514C-D54F697C578B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2DD46368-1B3B-6143-3B06-1AA2D5918BF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8106BFC2-F1EF-46AA-716A-A438A6DB743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63FE8BD0-F737-DEBA-A3F5-6C58022004F1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F0C38AB7-D46A-0B6F-318B-2DEACE8AD51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8433EDC6-0BF6-9843-A1F8-5FBC6CC96D0D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419D3E3C-8779-BB7C-3915-9C0E545C763F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80A3268B-747C-43CC-2EB2-84860295FEBD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1AAED067-72D2-B809-4362-038E514BC49F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70AC90A5-7487-48F7-56D1-BFFE4B9ADBF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BECDA16E-477F-D5BD-E0F6-0F43EBB674BA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CF5BC208-40EB-C02E-2E5D-36F19DBF7A9A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3905D997-625C-96B2-4902-11E7FF6F3C10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F01C03A7-F5AA-FB29-9AB4-631D2C28975C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84E33E47-0611-E803-82D0-CE06189956C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690E4697-8DF1-8833-7334-7EC6BB28B7A2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20CF5303-F5FA-1CB1-03C5-877889C305C6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3E8C2677-32B1-1B1D-5A4C-2E14CE80F2A6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70AAF40E-3877-A22D-C713-F144A4CC5916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D1E61229-6126-3590-2154-23CF4C88DC28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129F75-5BE1-9F3F-74AD-3081A773C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93843" y="3042902"/>
            <a:ext cx="414452" cy="870030"/>
          </a:xfrm>
          <a:prstGeom prst="rect">
            <a:avLst/>
          </a:prstGeom>
        </p:spPr>
      </p:pic>
      <p:pic>
        <p:nvPicPr>
          <p:cNvPr id="86" name="Picture 8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6885D96A-7133-F07C-CA23-A0BACF1C8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95" y="3037604"/>
            <a:ext cx="452633" cy="854244"/>
          </a:xfrm>
          <a:prstGeom prst="rect">
            <a:avLst/>
          </a:prstGeom>
        </p:spPr>
      </p:pic>
      <p:pic>
        <p:nvPicPr>
          <p:cNvPr id="87" name="Picture 86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323A059A-4BF1-122B-CD8F-D504E8534C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2" y="3031631"/>
            <a:ext cx="427123" cy="854246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623A1F0-B0C8-42DA-5258-22ABA2487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0301268" y="3027968"/>
            <a:ext cx="414452" cy="870030"/>
          </a:xfrm>
          <a:prstGeom prst="rect">
            <a:avLst/>
          </a:prstGeom>
        </p:spPr>
      </p:pic>
      <p:pic>
        <p:nvPicPr>
          <p:cNvPr id="89" name="Picture 88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A6AB6945-72D8-D04C-72AF-C4C1425D8A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20" y="3022670"/>
            <a:ext cx="452633" cy="854244"/>
          </a:xfrm>
          <a:prstGeom prst="rect">
            <a:avLst/>
          </a:prstGeom>
        </p:spPr>
      </p:pic>
      <p:pic>
        <p:nvPicPr>
          <p:cNvPr id="90" name="Picture 89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6DAA952A-2CDA-41D1-EF99-4F3E575299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87" y="3016697"/>
            <a:ext cx="427123" cy="854246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A1A469E-D62B-8513-6B93-B0765C7A8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5292900" y="3014691"/>
            <a:ext cx="414452" cy="870030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B737F5C-B47E-526F-5EF1-2F78DEC80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1587521" y="3006744"/>
            <a:ext cx="414452" cy="870030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9211143-18FA-DBA5-137A-38EA57B9E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44408" y="5476561"/>
            <a:ext cx="414452" cy="870030"/>
          </a:xfrm>
          <a:prstGeom prst="rect">
            <a:avLst/>
          </a:prstGeom>
        </p:spPr>
      </p:pic>
      <p:pic>
        <p:nvPicPr>
          <p:cNvPr id="94" name="Picture 93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12AD40A4-ED5C-B169-1039-CD9EFC5FAA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60" y="5471263"/>
            <a:ext cx="452633" cy="854244"/>
          </a:xfrm>
          <a:prstGeom prst="rect">
            <a:avLst/>
          </a:prstGeom>
        </p:spPr>
      </p:pic>
      <p:sp>
        <p:nvSpPr>
          <p:cNvPr id="99" name="TekstSylinder 36">
            <a:extLst>
              <a:ext uri="{FF2B5EF4-FFF2-40B4-BE49-F238E27FC236}">
                <a16:creationId xmlns:a16="http://schemas.microsoft.com/office/drawing/2014/main" id="{F4717B91-61F7-F33B-9FB8-5CD39A280BB1}"/>
              </a:ext>
            </a:extLst>
          </p:cNvPr>
          <p:cNvSpPr txBox="1"/>
          <p:nvPr/>
        </p:nvSpPr>
        <p:spPr>
          <a:xfrm>
            <a:off x="6475958" y="3783855"/>
            <a:ext cx="762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* YLL, YLD, DALY, # deaths, # cases, …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DA71F-C405-D911-EA05-AEC7A45BB214}"/>
              </a:ext>
            </a:extLst>
          </p:cNvPr>
          <p:cNvSpPr/>
          <p:nvPr/>
        </p:nvSpPr>
        <p:spPr>
          <a:xfrm>
            <a:off x="-42000" y="2638800"/>
            <a:ext cx="12312000" cy="42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4ADD-6E10-5432-8FFC-1D60F588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pilkobling 2">
            <a:extLst>
              <a:ext uri="{FF2B5EF4-FFF2-40B4-BE49-F238E27FC236}">
                <a16:creationId xmlns:a16="http://schemas.microsoft.com/office/drawing/2014/main" id="{4CF8E059-8272-C5E9-68C4-C865EF719514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887114" y="4213022"/>
            <a:ext cx="10216" cy="933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3">
            <a:extLst>
              <a:ext uri="{FF2B5EF4-FFF2-40B4-BE49-F238E27FC236}">
                <a16:creationId xmlns:a16="http://schemas.microsoft.com/office/drawing/2014/main" id="{B2431059-DCBB-5048-DB3B-9AC4D2F56564}"/>
              </a:ext>
            </a:extLst>
          </p:cNvPr>
          <p:cNvCxnSpPr>
            <a:cxnSpLocks/>
          </p:cNvCxnSpPr>
          <p:nvPr/>
        </p:nvCxnSpPr>
        <p:spPr>
          <a:xfrm rot="5400000">
            <a:off x="5843814" y="-1386351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9">
            <a:extLst>
              <a:ext uri="{FF2B5EF4-FFF2-40B4-BE49-F238E27FC236}">
                <a16:creationId xmlns:a16="http://schemas.microsoft.com/office/drawing/2014/main" id="{89F2C4AB-2C64-AB88-B7C8-727A222E654D}"/>
              </a:ext>
            </a:extLst>
          </p:cNvPr>
          <p:cNvGrpSpPr/>
          <p:nvPr/>
        </p:nvGrpSpPr>
        <p:grpSpPr>
          <a:xfrm>
            <a:off x="0" y="2549"/>
            <a:ext cx="5774227" cy="1567800"/>
            <a:chOff x="1032139" y="519526"/>
            <a:chExt cx="5774227" cy="1796400"/>
          </a:xfrm>
        </p:grpSpPr>
        <p:sp>
          <p:nvSpPr>
            <p:cNvPr id="77" name="Rektangel 10">
              <a:extLst>
                <a:ext uri="{FF2B5EF4-FFF2-40B4-BE49-F238E27FC236}">
                  <a16:creationId xmlns:a16="http://schemas.microsoft.com/office/drawing/2014/main" id="{011903E4-9AAE-409C-69D7-B49AE07EBA4D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kstSylinder 11">
              <a:extLst>
                <a:ext uri="{FF2B5EF4-FFF2-40B4-BE49-F238E27FC236}">
                  <a16:creationId xmlns:a16="http://schemas.microsoft.com/office/drawing/2014/main" id="{0AAA96B9-1B5B-2116-6104-F2C6CC969500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9" name="Gruppe 12">
            <a:extLst>
              <a:ext uri="{FF2B5EF4-FFF2-40B4-BE49-F238E27FC236}">
                <a16:creationId xmlns:a16="http://schemas.microsoft.com/office/drawing/2014/main" id="{514F5A89-0C03-4217-3943-5DA4758A2731}"/>
              </a:ext>
            </a:extLst>
          </p:cNvPr>
          <p:cNvGrpSpPr/>
          <p:nvPr/>
        </p:nvGrpSpPr>
        <p:grpSpPr>
          <a:xfrm>
            <a:off x="6475958" y="2548"/>
            <a:ext cx="6218010" cy="1567988"/>
            <a:chOff x="7508096" y="531883"/>
            <a:chExt cx="6218010" cy="1796616"/>
          </a:xfrm>
        </p:grpSpPr>
        <p:sp>
          <p:nvSpPr>
            <p:cNvPr id="74" name="TekstSylinder 13">
              <a:extLst>
                <a:ext uri="{FF2B5EF4-FFF2-40B4-BE49-F238E27FC236}">
                  <a16:creationId xmlns:a16="http://schemas.microsoft.com/office/drawing/2014/main" id="{80D7AEB9-1AEF-6018-B1E7-34016B48976A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kstSylinder 14">
              <a:extLst>
                <a:ext uri="{FF2B5EF4-FFF2-40B4-BE49-F238E27FC236}">
                  <a16:creationId xmlns:a16="http://schemas.microsoft.com/office/drawing/2014/main" id="{BF1A496F-8644-1B06-0889-6EC322601F21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6" name="Rektangel 15">
              <a:extLst>
                <a:ext uri="{FF2B5EF4-FFF2-40B4-BE49-F238E27FC236}">
                  <a16:creationId xmlns:a16="http://schemas.microsoft.com/office/drawing/2014/main" id="{1374934F-8AFD-EE71-DD7D-7AB8BF2AA0A7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Rett pilkobling 16">
            <a:extLst>
              <a:ext uri="{FF2B5EF4-FFF2-40B4-BE49-F238E27FC236}">
                <a16:creationId xmlns:a16="http://schemas.microsoft.com/office/drawing/2014/main" id="{8761F9B7-C036-E390-1345-50734F85D20F}"/>
              </a:ext>
            </a:extLst>
          </p:cNvPr>
          <p:cNvCxnSpPr>
            <a:cxnSpLocks/>
            <a:stCxn id="77" idx="2"/>
            <a:endCxn id="68" idx="0"/>
          </p:cNvCxnSpPr>
          <p:nvPr/>
        </p:nvCxnSpPr>
        <p:spPr>
          <a:xfrm>
            <a:off x="2887114" y="1570349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e 17">
            <a:extLst>
              <a:ext uri="{FF2B5EF4-FFF2-40B4-BE49-F238E27FC236}">
                <a16:creationId xmlns:a16="http://schemas.microsoft.com/office/drawing/2014/main" id="{98938DDC-7078-ABE5-896F-0CBF957C3335}"/>
              </a:ext>
            </a:extLst>
          </p:cNvPr>
          <p:cNvGrpSpPr/>
          <p:nvPr/>
        </p:nvGrpSpPr>
        <p:grpSpPr>
          <a:xfrm>
            <a:off x="1" y="2645224"/>
            <a:ext cx="5774226" cy="1567801"/>
            <a:chOff x="1032139" y="4024726"/>
            <a:chExt cx="5774226" cy="1796400"/>
          </a:xfrm>
        </p:grpSpPr>
        <p:sp>
          <p:nvSpPr>
            <p:cNvPr id="67" name="TekstSylinder 18">
              <a:extLst>
                <a:ext uri="{FF2B5EF4-FFF2-40B4-BE49-F238E27FC236}">
                  <a16:creationId xmlns:a16="http://schemas.microsoft.com/office/drawing/2014/main" id="{AB471527-10F3-0E56-46FC-F5670C89BDB6}"/>
                </a:ext>
              </a:extLst>
            </p:cNvPr>
            <p:cNvSpPr txBox="1"/>
            <p:nvPr/>
          </p:nvSpPr>
          <p:spPr>
            <a:xfrm>
              <a:off x="1362036" y="4181219"/>
              <a:ext cx="3667164" cy="109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attributable fraction </a:t>
              </a:r>
            </a:p>
          </p:txBody>
        </p:sp>
        <p:sp>
          <p:nvSpPr>
            <p:cNvPr id="68" name="Rektangel 19">
              <a:extLst>
                <a:ext uri="{FF2B5EF4-FFF2-40B4-BE49-F238E27FC236}">
                  <a16:creationId xmlns:a16="http://schemas.microsoft.com/office/drawing/2014/main" id="{2022B61D-6D9D-F068-66FE-61819A345F61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25">
            <a:extLst>
              <a:ext uri="{FF2B5EF4-FFF2-40B4-BE49-F238E27FC236}">
                <a16:creationId xmlns:a16="http://schemas.microsoft.com/office/drawing/2014/main" id="{9306629F-AE11-75EC-E29A-4AF30A82F7EF}"/>
              </a:ext>
            </a:extLst>
          </p:cNvPr>
          <p:cNvGrpSpPr/>
          <p:nvPr/>
        </p:nvGrpSpPr>
        <p:grpSpPr>
          <a:xfrm>
            <a:off x="10130" y="5146292"/>
            <a:ext cx="5774400" cy="1567801"/>
            <a:chOff x="1032139" y="6855754"/>
            <a:chExt cx="5774400" cy="1796400"/>
          </a:xfrm>
        </p:grpSpPr>
        <p:sp>
          <p:nvSpPr>
            <p:cNvPr id="62" name="TekstSylinder 26">
              <a:extLst>
                <a:ext uri="{FF2B5EF4-FFF2-40B4-BE49-F238E27FC236}">
                  <a16:creationId xmlns:a16="http://schemas.microsoft.com/office/drawing/2014/main" id="{A3BE5DB8-49BA-6808-2C42-0919024E7FA5}"/>
                </a:ext>
              </a:extLst>
            </p:cNvPr>
            <p:cNvSpPr txBox="1"/>
            <p:nvPr/>
          </p:nvSpPr>
          <p:spPr>
            <a:xfrm>
              <a:off x="1371600" y="6997014"/>
              <a:ext cx="3418298" cy="10932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dirty="0">
                  <a:solidFill>
                    <a:prstClr val="black"/>
                  </a:solidFill>
                  <a:latin typeface="Calibri" panose="020F0502020204030204"/>
                </a:rPr>
                <a:t>burden of disease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ktangel 27">
              <a:extLst>
                <a:ext uri="{FF2B5EF4-FFF2-40B4-BE49-F238E27FC236}">
                  <a16:creationId xmlns:a16="http://schemas.microsoft.com/office/drawing/2014/main" id="{5BEAA1A8-EA5B-9B99-AC48-E2AEED09A438}"/>
                </a:ext>
              </a:extLst>
            </p:cNvPr>
            <p:cNvSpPr/>
            <p:nvPr/>
          </p:nvSpPr>
          <p:spPr>
            <a:xfrm>
              <a:off x="1032139" y="6855754"/>
              <a:ext cx="5774400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uppe 31">
            <a:extLst>
              <a:ext uri="{FF2B5EF4-FFF2-40B4-BE49-F238E27FC236}">
                <a16:creationId xmlns:a16="http://schemas.microsoft.com/office/drawing/2014/main" id="{2DE95917-0703-EBD3-52B8-9363EFA3410A}"/>
              </a:ext>
            </a:extLst>
          </p:cNvPr>
          <p:cNvGrpSpPr/>
          <p:nvPr/>
        </p:nvGrpSpPr>
        <p:grpSpPr>
          <a:xfrm>
            <a:off x="6475958" y="2645006"/>
            <a:ext cx="6218010" cy="1567988"/>
            <a:chOff x="7508096" y="527484"/>
            <a:chExt cx="6218010" cy="1796616"/>
          </a:xfrm>
        </p:grpSpPr>
        <p:sp>
          <p:nvSpPr>
            <p:cNvPr id="59" name="TekstSylinder 32">
              <a:extLst>
                <a:ext uri="{FF2B5EF4-FFF2-40B4-BE49-F238E27FC236}">
                  <a16:creationId xmlns:a16="http://schemas.microsoft.com/office/drawing/2014/main" id="{3249AF01-A441-F18D-DCF4-DE3D17FF6735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kstSylinder 33">
              <a:extLst>
                <a:ext uri="{FF2B5EF4-FFF2-40B4-BE49-F238E27FC236}">
                  <a16:creationId xmlns:a16="http://schemas.microsoft.com/office/drawing/2014/main" id="{EA238519-164B-A684-7743-7B6D31A39F61}"/>
                </a:ext>
              </a:extLst>
            </p:cNvPr>
            <p:cNvSpPr txBox="1"/>
            <p:nvPr/>
          </p:nvSpPr>
          <p:spPr>
            <a:xfrm>
              <a:off x="7836216" y="684193"/>
              <a:ext cx="3248805" cy="10932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Disease-specific burden of disease*</a:t>
              </a:r>
            </a:p>
          </p:txBody>
        </p:sp>
        <p:sp>
          <p:nvSpPr>
            <p:cNvPr id="61" name="Rektangel 34">
              <a:extLst>
                <a:ext uri="{FF2B5EF4-FFF2-40B4-BE49-F238E27FC236}">
                  <a16:creationId xmlns:a16="http://schemas.microsoft.com/office/drawing/2014/main" id="{FDF8008F-ABAB-537D-C9FC-60482A4A9230}"/>
                </a:ext>
              </a:extLst>
            </p:cNvPr>
            <p:cNvSpPr/>
            <p:nvPr/>
          </p:nvSpPr>
          <p:spPr>
            <a:xfrm>
              <a:off x="7508096" y="527484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Kobling: vinkel 35">
            <a:extLst>
              <a:ext uri="{FF2B5EF4-FFF2-40B4-BE49-F238E27FC236}">
                <a16:creationId xmlns:a16="http://schemas.microsoft.com/office/drawing/2014/main" id="{B5C1E850-A9C8-2F20-0562-04E15F74D9AD}"/>
              </a:ext>
            </a:extLst>
          </p:cNvPr>
          <p:cNvCxnSpPr>
            <a:cxnSpLocks/>
          </p:cNvCxnSpPr>
          <p:nvPr/>
        </p:nvCxnSpPr>
        <p:spPr>
          <a:xfrm rot="5400000">
            <a:off x="5902531" y="1206039"/>
            <a:ext cx="451913" cy="646582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e 38">
            <a:extLst>
              <a:ext uri="{FF2B5EF4-FFF2-40B4-BE49-F238E27FC236}">
                <a16:creationId xmlns:a16="http://schemas.microsoft.com/office/drawing/2014/main" id="{AC0C4908-E149-90E5-4E91-FE36C2E6F837}"/>
              </a:ext>
            </a:extLst>
          </p:cNvPr>
          <p:cNvGrpSpPr/>
          <p:nvPr/>
        </p:nvGrpSpPr>
        <p:grpSpPr>
          <a:xfrm>
            <a:off x="10691706" y="188385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D7609031-4FAD-1080-756C-F6595AEAF778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53CB8AD2-FF7D-10B0-F41A-B866B36CCBD3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6BFE900C-38A1-ED2C-1AB3-732F7A11FC9B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e 42">
            <a:extLst>
              <a:ext uri="{FF2B5EF4-FFF2-40B4-BE49-F238E27FC236}">
                <a16:creationId xmlns:a16="http://schemas.microsoft.com/office/drawing/2014/main" id="{68C36399-FBE7-1C33-4C85-5D046CDFE327}"/>
              </a:ext>
            </a:extLst>
          </p:cNvPr>
          <p:cNvGrpSpPr/>
          <p:nvPr/>
        </p:nvGrpSpPr>
        <p:grpSpPr>
          <a:xfrm>
            <a:off x="4068835" y="205511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57C9E8B0-9E4B-729C-5A25-69C1E6EF0E1E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92BDDBC2-83AC-3A16-B61D-F8487C35CD80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C6A921FC-6044-2AC7-7BF8-1E2156C51B77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F86958D0-C914-9B7A-F80F-E0A10996F54B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2BDA9545-88CA-4005-8981-B4119A05F7DF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80F210EA-CCAB-7964-5F61-5389D18CA46F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92FFFB39-CAFA-43BF-AFEC-AEE7196F6A65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7D4763AB-05D3-B040-36B5-0F7A5A302FE2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70507678-A3DB-FF03-A506-A34B5A863470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5EEC26C4-10EB-BD3A-D7AC-9E588F231D91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EED3F937-A06C-9852-36A1-AC42AAC1C2A1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66F1A864-6EAD-7B2E-9995-B6D1D042CD95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F18C40CA-524C-375A-324B-B64C33FBDAAC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F0395467-E5DD-DBBA-7C28-F8359954C06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811BCAC1-4BB7-E1BB-6191-B4D939F67253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1E75E2D0-96A4-286D-E429-C30FD85729B3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634C6D9D-B8EC-320C-9426-37A50DE25F32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63F3D581-4550-D03A-DE96-1AEC948D02D6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DD1BA3FA-AEC7-5BAC-565E-F95403B34C2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4B3DEC61-D9BF-6214-9D94-ED9C065F0F33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2BDBBB5B-940C-91B1-3FA2-015D4134F4E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DB60DE97-EE7E-3A61-5CD2-4DD77EEEA8C5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6110A47F-5209-2802-248C-8832E70EE77D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A168940A-B35F-803F-156B-910B5AC675F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563F9A0D-49DE-10C0-DD7C-BC084ECC42F9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9E5D17C2-B2A5-BCC2-323F-E740464B978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680A9F7B-C57C-D215-AEC3-55543DC9B64D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F0DF6671-DC05-024B-DDAB-0C05A42CAECB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3EF33605-A372-4C30-C04D-0C099E42884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DF052B6C-464E-0127-6D1D-7395C71AF86A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E24663CB-A4E6-EA74-2961-8FC023540D8D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BCE7D419-2D46-0544-4488-0341888808DE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8F7B9E34-A194-7C5F-1A81-3C294F59C157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08E7DD8F-5002-8772-A220-B9CB4F666DE0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7DFDC924-19A2-B3F5-7659-8EC751A256EF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3C8172B6-2B1D-BF6C-3196-7B17EEDF99D5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88AF38BF-2788-A778-2382-EE1CA3FC2A6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57533E6A-7B52-2037-58CE-C1C507046CEB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53BC2C51-7610-7F9F-5428-202922CDB154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BC5F454-7821-4CDF-9542-7EF9EBE98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93843" y="3042902"/>
            <a:ext cx="414452" cy="870030"/>
          </a:xfrm>
          <a:prstGeom prst="rect">
            <a:avLst/>
          </a:prstGeom>
        </p:spPr>
      </p:pic>
      <p:pic>
        <p:nvPicPr>
          <p:cNvPr id="86" name="Picture 8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45575A89-F186-1617-DF1E-97C084575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95" y="3037604"/>
            <a:ext cx="452633" cy="854244"/>
          </a:xfrm>
          <a:prstGeom prst="rect">
            <a:avLst/>
          </a:prstGeom>
        </p:spPr>
      </p:pic>
      <p:pic>
        <p:nvPicPr>
          <p:cNvPr id="87" name="Picture 86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87FE981A-CC94-77A5-46B4-30EE1B3B4F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2" y="3031631"/>
            <a:ext cx="427123" cy="854246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B56E1C3-1834-F097-A5FD-223E57D98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0301268" y="3027968"/>
            <a:ext cx="414452" cy="870030"/>
          </a:xfrm>
          <a:prstGeom prst="rect">
            <a:avLst/>
          </a:prstGeom>
        </p:spPr>
      </p:pic>
      <p:pic>
        <p:nvPicPr>
          <p:cNvPr id="89" name="Picture 88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CAD9E6C8-783D-609C-77DD-AC804DF2DF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20" y="3022670"/>
            <a:ext cx="452633" cy="854244"/>
          </a:xfrm>
          <a:prstGeom prst="rect">
            <a:avLst/>
          </a:prstGeom>
        </p:spPr>
      </p:pic>
      <p:pic>
        <p:nvPicPr>
          <p:cNvPr id="90" name="Picture 89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FBFEBFD2-432F-F90C-51E5-1E1AD99F53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87" y="3016697"/>
            <a:ext cx="427123" cy="854246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9E8C9D-9C5D-12FA-FEB7-B64D79094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5292900" y="3014691"/>
            <a:ext cx="414452" cy="870030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F9B0102-A248-A15E-4C3A-961D7D6D1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1587521" y="3006744"/>
            <a:ext cx="414452" cy="870030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579DC88-A972-01C3-5E5F-FE15A828C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44408" y="5476561"/>
            <a:ext cx="414452" cy="870030"/>
          </a:xfrm>
          <a:prstGeom prst="rect">
            <a:avLst/>
          </a:prstGeom>
        </p:spPr>
      </p:pic>
      <p:pic>
        <p:nvPicPr>
          <p:cNvPr id="94" name="Picture 93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B881567C-8EBE-A8D9-EC95-DC36869065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60" y="5471263"/>
            <a:ext cx="452633" cy="854244"/>
          </a:xfrm>
          <a:prstGeom prst="rect">
            <a:avLst/>
          </a:prstGeom>
        </p:spPr>
      </p:pic>
      <p:sp>
        <p:nvSpPr>
          <p:cNvPr id="99" name="TekstSylinder 36">
            <a:extLst>
              <a:ext uri="{FF2B5EF4-FFF2-40B4-BE49-F238E27FC236}">
                <a16:creationId xmlns:a16="http://schemas.microsoft.com/office/drawing/2014/main" id="{CD237E59-359D-BDDC-B55E-4CD65D1D7437}"/>
              </a:ext>
            </a:extLst>
          </p:cNvPr>
          <p:cNvSpPr txBox="1"/>
          <p:nvPr/>
        </p:nvSpPr>
        <p:spPr>
          <a:xfrm>
            <a:off x="6475958" y="3783855"/>
            <a:ext cx="762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* YLL, YLD, DALY, # deaths, # cases, …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4D4A0F-6C5D-7864-8CF0-4451C2829CFC}"/>
              </a:ext>
            </a:extLst>
          </p:cNvPr>
          <p:cNvSpPr/>
          <p:nvPr/>
        </p:nvSpPr>
        <p:spPr>
          <a:xfrm>
            <a:off x="6315727" y="2587566"/>
            <a:ext cx="5941245" cy="2616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F3173-FD44-6154-A155-5DD148008B0B}"/>
              </a:ext>
            </a:extLst>
          </p:cNvPr>
          <p:cNvSpPr/>
          <p:nvPr/>
        </p:nvSpPr>
        <p:spPr>
          <a:xfrm>
            <a:off x="-42000" y="4238512"/>
            <a:ext cx="12312000" cy="264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6125-4E97-B083-B069-4CA59D04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pilkobling 2">
            <a:extLst>
              <a:ext uri="{FF2B5EF4-FFF2-40B4-BE49-F238E27FC236}">
                <a16:creationId xmlns:a16="http://schemas.microsoft.com/office/drawing/2014/main" id="{6087F4C0-CE88-4A6F-82A5-EC4E8B98B799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887114" y="4213022"/>
            <a:ext cx="10216" cy="933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3">
            <a:extLst>
              <a:ext uri="{FF2B5EF4-FFF2-40B4-BE49-F238E27FC236}">
                <a16:creationId xmlns:a16="http://schemas.microsoft.com/office/drawing/2014/main" id="{D69A1930-5571-818E-F94B-AFFC59ECAAD3}"/>
              </a:ext>
            </a:extLst>
          </p:cNvPr>
          <p:cNvCxnSpPr>
            <a:cxnSpLocks/>
          </p:cNvCxnSpPr>
          <p:nvPr/>
        </p:nvCxnSpPr>
        <p:spPr>
          <a:xfrm rot="5400000">
            <a:off x="5843814" y="-1386351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9">
            <a:extLst>
              <a:ext uri="{FF2B5EF4-FFF2-40B4-BE49-F238E27FC236}">
                <a16:creationId xmlns:a16="http://schemas.microsoft.com/office/drawing/2014/main" id="{D15D6713-AF4B-8FD8-22ED-F8C5AEFB4E6B}"/>
              </a:ext>
            </a:extLst>
          </p:cNvPr>
          <p:cNvGrpSpPr/>
          <p:nvPr/>
        </p:nvGrpSpPr>
        <p:grpSpPr>
          <a:xfrm>
            <a:off x="0" y="2549"/>
            <a:ext cx="5774227" cy="1567800"/>
            <a:chOff x="1032139" y="519526"/>
            <a:chExt cx="5774227" cy="1796400"/>
          </a:xfrm>
        </p:grpSpPr>
        <p:sp>
          <p:nvSpPr>
            <p:cNvPr id="77" name="Rektangel 10">
              <a:extLst>
                <a:ext uri="{FF2B5EF4-FFF2-40B4-BE49-F238E27FC236}">
                  <a16:creationId xmlns:a16="http://schemas.microsoft.com/office/drawing/2014/main" id="{556CEB0C-DE72-2E8C-6845-0AD2278A48FF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kstSylinder 11">
              <a:extLst>
                <a:ext uri="{FF2B5EF4-FFF2-40B4-BE49-F238E27FC236}">
                  <a16:creationId xmlns:a16="http://schemas.microsoft.com/office/drawing/2014/main" id="{B7CA9ABF-295D-0299-1DFA-49D37C1A0410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9" name="Gruppe 12">
            <a:extLst>
              <a:ext uri="{FF2B5EF4-FFF2-40B4-BE49-F238E27FC236}">
                <a16:creationId xmlns:a16="http://schemas.microsoft.com/office/drawing/2014/main" id="{86252055-E74F-5714-4908-805178ECCFAF}"/>
              </a:ext>
            </a:extLst>
          </p:cNvPr>
          <p:cNvGrpSpPr/>
          <p:nvPr/>
        </p:nvGrpSpPr>
        <p:grpSpPr>
          <a:xfrm>
            <a:off x="6475958" y="2548"/>
            <a:ext cx="6218010" cy="1567988"/>
            <a:chOff x="7508096" y="531883"/>
            <a:chExt cx="6218010" cy="1796616"/>
          </a:xfrm>
        </p:grpSpPr>
        <p:sp>
          <p:nvSpPr>
            <p:cNvPr id="74" name="TekstSylinder 13">
              <a:extLst>
                <a:ext uri="{FF2B5EF4-FFF2-40B4-BE49-F238E27FC236}">
                  <a16:creationId xmlns:a16="http://schemas.microsoft.com/office/drawing/2014/main" id="{F2DFB938-D06D-4E23-0776-3F80E1EC2D59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kstSylinder 14">
              <a:extLst>
                <a:ext uri="{FF2B5EF4-FFF2-40B4-BE49-F238E27FC236}">
                  <a16:creationId xmlns:a16="http://schemas.microsoft.com/office/drawing/2014/main" id="{E51FF3B3-BA64-D46C-1020-0160CCE4AC54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6" name="Rektangel 15">
              <a:extLst>
                <a:ext uri="{FF2B5EF4-FFF2-40B4-BE49-F238E27FC236}">
                  <a16:creationId xmlns:a16="http://schemas.microsoft.com/office/drawing/2014/main" id="{86D0BB97-AE65-E6E4-160F-CAC2129E6819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Rett pilkobling 16">
            <a:extLst>
              <a:ext uri="{FF2B5EF4-FFF2-40B4-BE49-F238E27FC236}">
                <a16:creationId xmlns:a16="http://schemas.microsoft.com/office/drawing/2014/main" id="{C2B90152-AFF2-10A8-FEBF-373A8BC57CEA}"/>
              </a:ext>
            </a:extLst>
          </p:cNvPr>
          <p:cNvCxnSpPr>
            <a:cxnSpLocks/>
            <a:stCxn id="77" idx="2"/>
            <a:endCxn id="68" idx="0"/>
          </p:cNvCxnSpPr>
          <p:nvPr/>
        </p:nvCxnSpPr>
        <p:spPr>
          <a:xfrm>
            <a:off x="2887114" y="1570349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e 17">
            <a:extLst>
              <a:ext uri="{FF2B5EF4-FFF2-40B4-BE49-F238E27FC236}">
                <a16:creationId xmlns:a16="http://schemas.microsoft.com/office/drawing/2014/main" id="{EC63D3AE-0CCB-3030-DAC7-3A4C2D522EB1}"/>
              </a:ext>
            </a:extLst>
          </p:cNvPr>
          <p:cNvGrpSpPr/>
          <p:nvPr/>
        </p:nvGrpSpPr>
        <p:grpSpPr>
          <a:xfrm>
            <a:off x="1" y="2645224"/>
            <a:ext cx="5774226" cy="1567801"/>
            <a:chOff x="1032139" y="4024726"/>
            <a:chExt cx="5774226" cy="1796400"/>
          </a:xfrm>
        </p:grpSpPr>
        <p:sp>
          <p:nvSpPr>
            <p:cNvPr id="67" name="TekstSylinder 18">
              <a:extLst>
                <a:ext uri="{FF2B5EF4-FFF2-40B4-BE49-F238E27FC236}">
                  <a16:creationId xmlns:a16="http://schemas.microsoft.com/office/drawing/2014/main" id="{62D42378-ACCC-2741-8A29-5B6EFD1B3486}"/>
                </a:ext>
              </a:extLst>
            </p:cNvPr>
            <p:cNvSpPr txBox="1"/>
            <p:nvPr/>
          </p:nvSpPr>
          <p:spPr>
            <a:xfrm>
              <a:off x="1362036" y="4181219"/>
              <a:ext cx="3667164" cy="109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attributable fraction </a:t>
              </a:r>
            </a:p>
          </p:txBody>
        </p:sp>
        <p:sp>
          <p:nvSpPr>
            <p:cNvPr id="68" name="Rektangel 19">
              <a:extLst>
                <a:ext uri="{FF2B5EF4-FFF2-40B4-BE49-F238E27FC236}">
                  <a16:creationId xmlns:a16="http://schemas.microsoft.com/office/drawing/2014/main" id="{C344273A-DC34-EF99-22A3-DFAA58821AC7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25">
            <a:extLst>
              <a:ext uri="{FF2B5EF4-FFF2-40B4-BE49-F238E27FC236}">
                <a16:creationId xmlns:a16="http://schemas.microsoft.com/office/drawing/2014/main" id="{62F5BB46-3AC5-2ED7-3226-92BF923546A1}"/>
              </a:ext>
            </a:extLst>
          </p:cNvPr>
          <p:cNvGrpSpPr/>
          <p:nvPr/>
        </p:nvGrpSpPr>
        <p:grpSpPr>
          <a:xfrm>
            <a:off x="10130" y="5146292"/>
            <a:ext cx="5774400" cy="1567801"/>
            <a:chOff x="1032139" y="6855754"/>
            <a:chExt cx="5774400" cy="1796400"/>
          </a:xfrm>
        </p:grpSpPr>
        <p:sp>
          <p:nvSpPr>
            <p:cNvPr id="62" name="TekstSylinder 26">
              <a:extLst>
                <a:ext uri="{FF2B5EF4-FFF2-40B4-BE49-F238E27FC236}">
                  <a16:creationId xmlns:a16="http://schemas.microsoft.com/office/drawing/2014/main" id="{280D7A03-1996-689A-3A16-D51D274A7EA4}"/>
                </a:ext>
              </a:extLst>
            </p:cNvPr>
            <p:cNvSpPr txBox="1"/>
            <p:nvPr/>
          </p:nvSpPr>
          <p:spPr>
            <a:xfrm>
              <a:off x="1371600" y="6997014"/>
              <a:ext cx="3418298" cy="10932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dirty="0">
                  <a:solidFill>
                    <a:prstClr val="black"/>
                  </a:solidFill>
                  <a:latin typeface="Calibri" panose="020F0502020204030204"/>
                </a:rPr>
                <a:t>burden of disease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ktangel 27">
              <a:extLst>
                <a:ext uri="{FF2B5EF4-FFF2-40B4-BE49-F238E27FC236}">
                  <a16:creationId xmlns:a16="http://schemas.microsoft.com/office/drawing/2014/main" id="{4E735FFA-ABD2-2866-9A7A-7586E33C0425}"/>
                </a:ext>
              </a:extLst>
            </p:cNvPr>
            <p:cNvSpPr/>
            <p:nvPr/>
          </p:nvSpPr>
          <p:spPr>
            <a:xfrm>
              <a:off x="1032139" y="6855754"/>
              <a:ext cx="5774400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uppe 31">
            <a:extLst>
              <a:ext uri="{FF2B5EF4-FFF2-40B4-BE49-F238E27FC236}">
                <a16:creationId xmlns:a16="http://schemas.microsoft.com/office/drawing/2014/main" id="{196BFDBD-1D96-E92C-E8F7-3B0B8DCC5F1A}"/>
              </a:ext>
            </a:extLst>
          </p:cNvPr>
          <p:cNvGrpSpPr/>
          <p:nvPr/>
        </p:nvGrpSpPr>
        <p:grpSpPr>
          <a:xfrm>
            <a:off x="6475958" y="2645006"/>
            <a:ext cx="6218010" cy="1567988"/>
            <a:chOff x="7508096" y="527484"/>
            <a:chExt cx="6218010" cy="1796616"/>
          </a:xfrm>
        </p:grpSpPr>
        <p:sp>
          <p:nvSpPr>
            <p:cNvPr id="59" name="TekstSylinder 32">
              <a:extLst>
                <a:ext uri="{FF2B5EF4-FFF2-40B4-BE49-F238E27FC236}">
                  <a16:creationId xmlns:a16="http://schemas.microsoft.com/office/drawing/2014/main" id="{F67C59B6-7D4A-F496-A813-B640B898C3F9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kstSylinder 33">
              <a:extLst>
                <a:ext uri="{FF2B5EF4-FFF2-40B4-BE49-F238E27FC236}">
                  <a16:creationId xmlns:a16="http://schemas.microsoft.com/office/drawing/2014/main" id="{B4E588D7-2DB6-DC40-340A-19FA383ACC1B}"/>
                </a:ext>
              </a:extLst>
            </p:cNvPr>
            <p:cNvSpPr txBox="1"/>
            <p:nvPr/>
          </p:nvSpPr>
          <p:spPr>
            <a:xfrm>
              <a:off x="7836216" y="684193"/>
              <a:ext cx="3248805" cy="10932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Disease-specific burden of disease*</a:t>
              </a:r>
            </a:p>
          </p:txBody>
        </p:sp>
        <p:sp>
          <p:nvSpPr>
            <p:cNvPr id="61" name="Rektangel 34">
              <a:extLst>
                <a:ext uri="{FF2B5EF4-FFF2-40B4-BE49-F238E27FC236}">
                  <a16:creationId xmlns:a16="http://schemas.microsoft.com/office/drawing/2014/main" id="{8234202E-AB6E-40D8-D8A9-526A71E9BFFA}"/>
                </a:ext>
              </a:extLst>
            </p:cNvPr>
            <p:cNvSpPr/>
            <p:nvPr/>
          </p:nvSpPr>
          <p:spPr>
            <a:xfrm>
              <a:off x="7508096" y="527484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Kobling: vinkel 35">
            <a:extLst>
              <a:ext uri="{FF2B5EF4-FFF2-40B4-BE49-F238E27FC236}">
                <a16:creationId xmlns:a16="http://schemas.microsoft.com/office/drawing/2014/main" id="{F1F6B11B-DDC0-6D05-19D5-CCE4FEED03B9}"/>
              </a:ext>
            </a:extLst>
          </p:cNvPr>
          <p:cNvCxnSpPr>
            <a:cxnSpLocks/>
          </p:cNvCxnSpPr>
          <p:nvPr/>
        </p:nvCxnSpPr>
        <p:spPr>
          <a:xfrm rot="5400000">
            <a:off x="5902531" y="1206039"/>
            <a:ext cx="451913" cy="646582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e 38">
            <a:extLst>
              <a:ext uri="{FF2B5EF4-FFF2-40B4-BE49-F238E27FC236}">
                <a16:creationId xmlns:a16="http://schemas.microsoft.com/office/drawing/2014/main" id="{4B830632-EF97-598E-2121-5CA5EE82FA26}"/>
              </a:ext>
            </a:extLst>
          </p:cNvPr>
          <p:cNvGrpSpPr/>
          <p:nvPr/>
        </p:nvGrpSpPr>
        <p:grpSpPr>
          <a:xfrm>
            <a:off x="10691706" y="188385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1DB8AF08-605F-6D7C-23F6-D50A6E53D474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4830A729-7854-D8C0-1196-50806765039D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87BB2ABD-7BF7-8630-8D5D-EFA396C7C933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e 42">
            <a:extLst>
              <a:ext uri="{FF2B5EF4-FFF2-40B4-BE49-F238E27FC236}">
                <a16:creationId xmlns:a16="http://schemas.microsoft.com/office/drawing/2014/main" id="{49FE28A8-9B54-927A-7D0F-B8F169A00CEA}"/>
              </a:ext>
            </a:extLst>
          </p:cNvPr>
          <p:cNvGrpSpPr/>
          <p:nvPr/>
        </p:nvGrpSpPr>
        <p:grpSpPr>
          <a:xfrm>
            <a:off x="4068835" y="205511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BAA0DCCF-60F7-3503-1931-BA7BC54BAD1D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D8C8BF8C-33E2-F5FC-69D2-6F5F5ECCE1F2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2E47AC53-0381-60EC-150A-FA79CDFCC78B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8FE6C974-98E7-8E34-74B2-DF2A79B8CC43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F9A9FCD2-CBF2-1C01-1BC4-7E1DBF3FD3D7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8F44F776-7268-6A18-D077-F2C0191E7326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F79C7B1A-B915-6EEF-8CEF-7E17533F279C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F8AD3E32-5674-EC31-9520-29437D566399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ECCDC0B2-4E44-943B-72CB-A0945F4B1619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1E8AD6B2-972D-D35C-B504-3E976EBE413D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5B1BA0A1-2590-7A12-FBDE-C02A9B806F54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BB46BA96-C042-4893-6D68-B5688F6AF4F0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0FF17193-B310-BBF6-7E1A-863149B7756E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48E2725B-135C-3938-2216-8C08FD02A676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7A3B6C3A-DF5B-D258-B9C1-1728EFFE70C7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74EC20D3-60C7-AC2B-8C22-D1010B8913D2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8BC7035B-045F-5E29-BDEF-00916C7313E1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282BF404-4D8C-6CB2-8991-73372E7AFBF3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EA52E9D8-9DA8-997F-118E-5503722556FA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66B80C51-3A8F-DEE9-9455-BC39700F7E3B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93D5092F-8590-6EEE-92BE-79F1C6A0AEC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0E167D63-85FF-CA31-5BC8-5312A7003982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44432CCE-67DD-14AC-675E-8BB302617D80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2CC060C1-EDA3-69EA-9F62-8611A884C11A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37346B7B-4719-3832-0772-539C64388C91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DA0083EF-FBE0-4918-DEB7-A811431853AE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EB25793B-F0B0-FA48-08FC-5C1D20E0789B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B0EBDD46-4A88-0D14-70A3-67952F660166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931B7844-665E-EDDC-0587-D4A9EBDAF74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5EB4E6B9-2458-3CE4-527C-DC6808A902D7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B1873189-957B-68A3-8E57-339831FA5A48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58EC05F2-539B-D544-5DD0-828906B42D8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AD36C3CE-4024-4EEF-6626-15ED2D7CBBDF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583427F3-EAB2-C06E-1687-A2B876D6111E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109700F9-AD05-C51D-4A5A-08BB9DEA2F19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04530319-4A08-4C00-E479-D81AB2B570EB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CF0B1CB7-86A3-7C61-1B85-F5E65F0ACA42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8C44087E-564A-850B-6C67-A0652AB669DD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99C5E4E3-5BA2-3294-8311-89B26E63F87C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181EB4B-F231-FC60-A73F-766423B825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93843" y="3042902"/>
            <a:ext cx="414452" cy="870030"/>
          </a:xfrm>
          <a:prstGeom prst="rect">
            <a:avLst/>
          </a:prstGeom>
        </p:spPr>
      </p:pic>
      <p:pic>
        <p:nvPicPr>
          <p:cNvPr id="86" name="Picture 8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B43C062A-33EC-EE36-0F52-0AC6345B1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95" y="3037604"/>
            <a:ext cx="452633" cy="854244"/>
          </a:xfrm>
          <a:prstGeom prst="rect">
            <a:avLst/>
          </a:prstGeom>
        </p:spPr>
      </p:pic>
      <p:pic>
        <p:nvPicPr>
          <p:cNvPr id="87" name="Picture 86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03545A5D-2872-C852-3AF4-382708F280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2" y="3031631"/>
            <a:ext cx="427123" cy="854246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612F4A5-7B7F-A905-05D9-AACC55928B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0301268" y="3027968"/>
            <a:ext cx="414452" cy="870030"/>
          </a:xfrm>
          <a:prstGeom prst="rect">
            <a:avLst/>
          </a:prstGeom>
        </p:spPr>
      </p:pic>
      <p:pic>
        <p:nvPicPr>
          <p:cNvPr id="89" name="Picture 88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EBD719EB-DEE8-D286-3CB4-7A5DBC7A9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20" y="3022670"/>
            <a:ext cx="452633" cy="854244"/>
          </a:xfrm>
          <a:prstGeom prst="rect">
            <a:avLst/>
          </a:prstGeom>
        </p:spPr>
      </p:pic>
      <p:pic>
        <p:nvPicPr>
          <p:cNvPr id="90" name="Picture 89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02F41836-FBEB-4D40-E577-2793D2F533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87" y="3016697"/>
            <a:ext cx="427123" cy="854246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703A5D6-F9F6-2808-E57C-05CA78BD2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5292900" y="3014691"/>
            <a:ext cx="414452" cy="870030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DA25682-8561-2DA7-B385-934D3919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1587521" y="3006744"/>
            <a:ext cx="414452" cy="870030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C52865F-95F9-998C-AA97-ED9BFC900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44408" y="5476561"/>
            <a:ext cx="414452" cy="870030"/>
          </a:xfrm>
          <a:prstGeom prst="rect">
            <a:avLst/>
          </a:prstGeom>
        </p:spPr>
      </p:pic>
      <p:pic>
        <p:nvPicPr>
          <p:cNvPr id="94" name="Picture 93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4E6CBCE9-52F3-794F-6E47-49877938B3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60" y="5471263"/>
            <a:ext cx="452633" cy="854244"/>
          </a:xfrm>
          <a:prstGeom prst="rect">
            <a:avLst/>
          </a:prstGeom>
        </p:spPr>
      </p:pic>
      <p:sp>
        <p:nvSpPr>
          <p:cNvPr id="99" name="TekstSylinder 36">
            <a:extLst>
              <a:ext uri="{FF2B5EF4-FFF2-40B4-BE49-F238E27FC236}">
                <a16:creationId xmlns:a16="http://schemas.microsoft.com/office/drawing/2014/main" id="{9302BE16-314A-8B54-3A5C-39BB67B3894A}"/>
              </a:ext>
            </a:extLst>
          </p:cNvPr>
          <p:cNvSpPr txBox="1"/>
          <p:nvPr/>
        </p:nvSpPr>
        <p:spPr>
          <a:xfrm>
            <a:off x="6475958" y="3783855"/>
            <a:ext cx="762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* YLL, YLD, DALY, # deaths, # cases, …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157B2-4581-33CD-8A64-3DE1E410C8E3}"/>
              </a:ext>
            </a:extLst>
          </p:cNvPr>
          <p:cNvSpPr/>
          <p:nvPr/>
        </p:nvSpPr>
        <p:spPr>
          <a:xfrm>
            <a:off x="-42000" y="4238512"/>
            <a:ext cx="12312000" cy="264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7936A-2E05-54C3-9CDE-A9490B8E5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pilkobling 2">
            <a:extLst>
              <a:ext uri="{FF2B5EF4-FFF2-40B4-BE49-F238E27FC236}">
                <a16:creationId xmlns:a16="http://schemas.microsoft.com/office/drawing/2014/main" id="{E3A7A3CB-20FA-DC6D-1382-D843DB9A9FD5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887114" y="4213022"/>
            <a:ext cx="10216" cy="933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3">
            <a:extLst>
              <a:ext uri="{FF2B5EF4-FFF2-40B4-BE49-F238E27FC236}">
                <a16:creationId xmlns:a16="http://schemas.microsoft.com/office/drawing/2014/main" id="{DA9487E8-F361-5A69-0CA9-D40574AA198B}"/>
              </a:ext>
            </a:extLst>
          </p:cNvPr>
          <p:cNvCxnSpPr>
            <a:cxnSpLocks/>
          </p:cNvCxnSpPr>
          <p:nvPr/>
        </p:nvCxnSpPr>
        <p:spPr>
          <a:xfrm rot="5400000">
            <a:off x="5843814" y="-1386351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9">
            <a:extLst>
              <a:ext uri="{FF2B5EF4-FFF2-40B4-BE49-F238E27FC236}">
                <a16:creationId xmlns:a16="http://schemas.microsoft.com/office/drawing/2014/main" id="{1EEF269F-CABC-E1ED-5626-679AB9D36F27}"/>
              </a:ext>
            </a:extLst>
          </p:cNvPr>
          <p:cNvGrpSpPr/>
          <p:nvPr/>
        </p:nvGrpSpPr>
        <p:grpSpPr>
          <a:xfrm>
            <a:off x="0" y="2549"/>
            <a:ext cx="5774227" cy="1567800"/>
            <a:chOff x="1032139" y="519526"/>
            <a:chExt cx="5774227" cy="1796400"/>
          </a:xfrm>
        </p:grpSpPr>
        <p:sp>
          <p:nvSpPr>
            <p:cNvPr id="77" name="Rektangel 10">
              <a:extLst>
                <a:ext uri="{FF2B5EF4-FFF2-40B4-BE49-F238E27FC236}">
                  <a16:creationId xmlns:a16="http://schemas.microsoft.com/office/drawing/2014/main" id="{F596D01A-0FE4-C0CB-FD89-0E424CD753ED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kstSylinder 11">
              <a:extLst>
                <a:ext uri="{FF2B5EF4-FFF2-40B4-BE49-F238E27FC236}">
                  <a16:creationId xmlns:a16="http://schemas.microsoft.com/office/drawing/2014/main" id="{399FD8B8-B713-6C97-AF60-E8B567C8A772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9" name="Gruppe 12">
            <a:extLst>
              <a:ext uri="{FF2B5EF4-FFF2-40B4-BE49-F238E27FC236}">
                <a16:creationId xmlns:a16="http://schemas.microsoft.com/office/drawing/2014/main" id="{E6769089-FB5C-2DE0-221B-F04FE2CF73C0}"/>
              </a:ext>
            </a:extLst>
          </p:cNvPr>
          <p:cNvGrpSpPr/>
          <p:nvPr/>
        </p:nvGrpSpPr>
        <p:grpSpPr>
          <a:xfrm>
            <a:off x="6475958" y="2548"/>
            <a:ext cx="6218010" cy="1567988"/>
            <a:chOff x="7508096" y="531883"/>
            <a:chExt cx="6218010" cy="1796616"/>
          </a:xfrm>
        </p:grpSpPr>
        <p:sp>
          <p:nvSpPr>
            <p:cNvPr id="74" name="TekstSylinder 13">
              <a:extLst>
                <a:ext uri="{FF2B5EF4-FFF2-40B4-BE49-F238E27FC236}">
                  <a16:creationId xmlns:a16="http://schemas.microsoft.com/office/drawing/2014/main" id="{FFC5BDA7-8A79-4AE9-790F-BFFE8A956B35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kstSylinder 14">
              <a:extLst>
                <a:ext uri="{FF2B5EF4-FFF2-40B4-BE49-F238E27FC236}">
                  <a16:creationId xmlns:a16="http://schemas.microsoft.com/office/drawing/2014/main" id="{7ACAF7A3-AAE2-6176-8242-EFC5F4AEC950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6" name="Rektangel 15">
              <a:extLst>
                <a:ext uri="{FF2B5EF4-FFF2-40B4-BE49-F238E27FC236}">
                  <a16:creationId xmlns:a16="http://schemas.microsoft.com/office/drawing/2014/main" id="{5D8C8B53-8D22-A736-4A6C-F1B479074811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" name="Rett pilkobling 16">
            <a:extLst>
              <a:ext uri="{FF2B5EF4-FFF2-40B4-BE49-F238E27FC236}">
                <a16:creationId xmlns:a16="http://schemas.microsoft.com/office/drawing/2014/main" id="{71DB186B-2B91-4663-C0C4-86AE517BB7AB}"/>
              </a:ext>
            </a:extLst>
          </p:cNvPr>
          <p:cNvCxnSpPr>
            <a:cxnSpLocks/>
            <a:stCxn id="77" idx="2"/>
            <a:endCxn id="68" idx="0"/>
          </p:cNvCxnSpPr>
          <p:nvPr/>
        </p:nvCxnSpPr>
        <p:spPr>
          <a:xfrm>
            <a:off x="2887114" y="1570349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e 17">
            <a:extLst>
              <a:ext uri="{FF2B5EF4-FFF2-40B4-BE49-F238E27FC236}">
                <a16:creationId xmlns:a16="http://schemas.microsoft.com/office/drawing/2014/main" id="{EF9A73B1-F677-1541-BF33-BE01C069E47B}"/>
              </a:ext>
            </a:extLst>
          </p:cNvPr>
          <p:cNvGrpSpPr/>
          <p:nvPr/>
        </p:nvGrpSpPr>
        <p:grpSpPr>
          <a:xfrm>
            <a:off x="1" y="2645224"/>
            <a:ext cx="5774226" cy="1567801"/>
            <a:chOff x="1032139" y="4024726"/>
            <a:chExt cx="5774226" cy="1796400"/>
          </a:xfrm>
        </p:grpSpPr>
        <p:sp>
          <p:nvSpPr>
            <p:cNvPr id="67" name="TekstSylinder 18">
              <a:extLst>
                <a:ext uri="{FF2B5EF4-FFF2-40B4-BE49-F238E27FC236}">
                  <a16:creationId xmlns:a16="http://schemas.microsoft.com/office/drawing/2014/main" id="{669123E5-328C-F5D2-8F68-D7F455DFFC63}"/>
                </a:ext>
              </a:extLst>
            </p:cNvPr>
            <p:cNvSpPr txBox="1"/>
            <p:nvPr/>
          </p:nvSpPr>
          <p:spPr>
            <a:xfrm>
              <a:off x="1362036" y="4181219"/>
              <a:ext cx="3667164" cy="109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attributable fraction </a:t>
              </a:r>
            </a:p>
          </p:txBody>
        </p:sp>
        <p:sp>
          <p:nvSpPr>
            <p:cNvPr id="68" name="Rektangel 19">
              <a:extLst>
                <a:ext uri="{FF2B5EF4-FFF2-40B4-BE49-F238E27FC236}">
                  <a16:creationId xmlns:a16="http://schemas.microsoft.com/office/drawing/2014/main" id="{07D6D165-49BE-4494-4703-AE63D9AEE346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25">
            <a:extLst>
              <a:ext uri="{FF2B5EF4-FFF2-40B4-BE49-F238E27FC236}">
                <a16:creationId xmlns:a16="http://schemas.microsoft.com/office/drawing/2014/main" id="{8E3394E9-4DE8-88EA-8195-6773F144F32C}"/>
              </a:ext>
            </a:extLst>
          </p:cNvPr>
          <p:cNvGrpSpPr/>
          <p:nvPr/>
        </p:nvGrpSpPr>
        <p:grpSpPr>
          <a:xfrm>
            <a:off x="10130" y="5146292"/>
            <a:ext cx="5774400" cy="1567801"/>
            <a:chOff x="1032139" y="6855754"/>
            <a:chExt cx="5774400" cy="1796400"/>
          </a:xfrm>
        </p:grpSpPr>
        <p:sp>
          <p:nvSpPr>
            <p:cNvPr id="62" name="TekstSylinder 26">
              <a:extLst>
                <a:ext uri="{FF2B5EF4-FFF2-40B4-BE49-F238E27FC236}">
                  <a16:creationId xmlns:a16="http://schemas.microsoft.com/office/drawing/2014/main" id="{5ABA27D3-E65A-9D00-6E7B-962DF9558724}"/>
                </a:ext>
              </a:extLst>
            </p:cNvPr>
            <p:cNvSpPr txBox="1"/>
            <p:nvPr/>
          </p:nvSpPr>
          <p:spPr>
            <a:xfrm>
              <a:off x="1371600" y="6997014"/>
              <a:ext cx="3418298" cy="10932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i="1" dirty="0">
                  <a:solidFill>
                    <a:prstClr val="black"/>
                  </a:solidFill>
                  <a:latin typeface="Calibri" panose="020F0502020204030204"/>
                </a:rPr>
                <a:t>burden of disease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ktangel 27">
              <a:extLst>
                <a:ext uri="{FF2B5EF4-FFF2-40B4-BE49-F238E27FC236}">
                  <a16:creationId xmlns:a16="http://schemas.microsoft.com/office/drawing/2014/main" id="{512E58CC-31F4-999F-91C9-02EB0C1034B0}"/>
                </a:ext>
              </a:extLst>
            </p:cNvPr>
            <p:cNvSpPr/>
            <p:nvPr/>
          </p:nvSpPr>
          <p:spPr>
            <a:xfrm>
              <a:off x="1032139" y="6855754"/>
              <a:ext cx="5774400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uppe 31">
            <a:extLst>
              <a:ext uri="{FF2B5EF4-FFF2-40B4-BE49-F238E27FC236}">
                <a16:creationId xmlns:a16="http://schemas.microsoft.com/office/drawing/2014/main" id="{E44D84EE-F7A0-E5B5-12C4-878CFE6F30A2}"/>
              </a:ext>
            </a:extLst>
          </p:cNvPr>
          <p:cNvGrpSpPr/>
          <p:nvPr/>
        </p:nvGrpSpPr>
        <p:grpSpPr>
          <a:xfrm>
            <a:off x="6475958" y="2645006"/>
            <a:ext cx="6218010" cy="1567988"/>
            <a:chOff x="7508096" y="527484"/>
            <a:chExt cx="6218010" cy="1796616"/>
          </a:xfrm>
        </p:grpSpPr>
        <p:sp>
          <p:nvSpPr>
            <p:cNvPr id="59" name="TekstSylinder 32">
              <a:extLst>
                <a:ext uri="{FF2B5EF4-FFF2-40B4-BE49-F238E27FC236}">
                  <a16:creationId xmlns:a16="http://schemas.microsoft.com/office/drawing/2014/main" id="{5DEA5BD3-4799-5C39-A36C-595E73596ABE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kstSylinder 33">
              <a:extLst>
                <a:ext uri="{FF2B5EF4-FFF2-40B4-BE49-F238E27FC236}">
                  <a16:creationId xmlns:a16="http://schemas.microsoft.com/office/drawing/2014/main" id="{E8AD1B21-8A22-7DDB-B1A5-A9C1C90D1397}"/>
                </a:ext>
              </a:extLst>
            </p:cNvPr>
            <p:cNvSpPr txBox="1"/>
            <p:nvPr/>
          </p:nvSpPr>
          <p:spPr>
            <a:xfrm>
              <a:off x="7836216" y="684193"/>
              <a:ext cx="3248805" cy="10932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Disease-specific burden of disease*</a:t>
              </a:r>
            </a:p>
          </p:txBody>
        </p:sp>
        <p:sp>
          <p:nvSpPr>
            <p:cNvPr id="61" name="Rektangel 34">
              <a:extLst>
                <a:ext uri="{FF2B5EF4-FFF2-40B4-BE49-F238E27FC236}">
                  <a16:creationId xmlns:a16="http://schemas.microsoft.com/office/drawing/2014/main" id="{DBA3E4AF-643C-B2C9-6964-DAB26D05814C}"/>
                </a:ext>
              </a:extLst>
            </p:cNvPr>
            <p:cNvSpPr/>
            <p:nvPr/>
          </p:nvSpPr>
          <p:spPr>
            <a:xfrm>
              <a:off x="7508096" y="527484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Kobling: vinkel 35">
            <a:extLst>
              <a:ext uri="{FF2B5EF4-FFF2-40B4-BE49-F238E27FC236}">
                <a16:creationId xmlns:a16="http://schemas.microsoft.com/office/drawing/2014/main" id="{D783219A-C92B-41D2-E456-2777E9E792A4}"/>
              </a:ext>
            </a:extLst>
          </p:cNvPr>
          <p:cNvCxnSpPr>
            <a:cxnSpLocks/>
          </p:cNvCxnSpPr>
          <p:nvPr/>
        </p:nvCxnSpPr>
        <p:spPr>
          <a:xfrm rot="5400000">
            <a:off x="5902531" y="1206039"/>
            <a:ext cx="451913" cy="646582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e 38">
            <a:extLst>
              <a:ext uri="{FF2B5EF4-FFF2-40B4-BE49-F238E27FC236}">
                <a16:creationId xmlns:a16="http://schemas.microsoft.com/office/drawing/2014/main" id="{96A29028-26E7-5C6E-58F8-54AB65849834}"/>
              </a:ext>
            </a:extLst>
          </p:cNvPr>
          <p:cNvGrpSpPr/>
          <p:nvPr/>
        </p:nvGrpSpPr>
        <p:grpSpPr>
          <a:xfrm>
            <a:off x="10691706" y="188385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45DCE2CF-74E6-B75B-4C2B-EE854D1E4C48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AAB01BCE-36E8-9CD9-7A0B-6E1C5A9BAF4F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9AEF082C-94F7-A328-AE3C-BF32473FDD95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e 42">
            <a:extLst>
              <a:ext uri="{FF2B5EF4-FFF2-40B4-BE49-F238E27FC236}">
                <a16:creationId xmlns:a16="http://schemas.microsoft.com/office/drawing/2014/main" id="{16778302-9468-EA65-0C1A-057B0B885768}"/>
              </a:ext>
            </a:extLst>
          </p:cNvPr>
          <p:cNvGrpSpPr/>
          <p:nvPr/>
        </p:nvGrpSpPr>
        <p:grpSpPr>
          <a:xfrm>
            <a:off x="4068835" y="205511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CFDE39D2-A33D-7190-D605-939E51B865DD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3F5BC01C-E688-6046-22F9-A7E77EFFF000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CC5BFF26-8F39-62AB-1458-BB97502A8D74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2C3325AE-0BCD-DEA9-6F4C-E3FB1B3C5A60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888A41EF-19F6-0E87-1E8F-C836D0A24B4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543F62FA-5E14-F11D-E27D-AE77E1080B1E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CB829EAC-415E-6227-D5CA-B21A845FA035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5B583E55-8B1F-7C58-72DD-FEBF9EB50B31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ED608473-3B98-7115-C4F7-72FA6D8EBFF2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EE6FAB30-37D4-3057-B805-3E66051371E9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80B38D80-5639-FC6B-AB4E-C4965FE117D5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92BFEE14-9482-E6BA-9B93-CAADBC44E927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31B0BE75-B376-FC90-B072-6843538BDEAB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A01BEA28-3FD2-797F-9061-3973EE157978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D06B218E-8888-5E79-6C28-7F241BAE7A7C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A55A94F7-0C25-8B1F-DE9C-909C6F3B1CEC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13BE0087-6603-2098-1AE8-0CA967DE450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1E3D1C58-2A5D-6249-3DD6-76EBE519AAC0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EFFA0A6C-8A5D-506B-1EE4-2986D7DFCF44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75845092-7F61-766F-D6BC-7B69BE25A29F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E7F11241-3970-B1FF-EF02-906FCFAD2B4D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06DA9DB3-955F-33C6-34AA-9C8C6CE26A65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88882A14-349A-6196-FCD9-F522D45DF606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5B74003B-6756-39A9-AD55-F8134B3799FA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8ED11946-7B79-BE4F-9D63-40D3245C660B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14C63EE6-0931-6560-FFF3-01C18B276F57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39F8A708-1B59-CF64-C210-1AEBFD1FAE5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14346F87-283B-8C88-1C5E-1C0834569EAD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BEA043E6-827A-F8DD-1DB7-113760B68A1C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EB709985-62A9-6642-0FD1-AE8D137BCBA8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013D4502-84DE-8C78-8FF6-18A8284C3952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8965DDA7-94EE-A2C1-4918-5B7B69BAE03E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5E003A10-04A5-ABA8-33CB-CC2C8523144B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483316DF-15AE-68BE-ED9C-370891AF210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760A0EEC-703F-A0D9-A1BC-0ED154E81B80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C4438385-E3D8-0B2B-44CF-809410D37914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AA25C850-3182-210D-D22D-7FB0400A3A49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23B10989-0568-5B67-E0D5-6E9D8128E745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9F912E43-3EB9-B56C-DCAB-AC82A167D7C4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63C130-7A51-FCC3-89CB-9A13803138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93843" y="3042902"/>
            <a:ext cx="414452" cy="870030"/>
          </a:xfrm>
          <a:prstGeom prst="rect">
            <a:avLst/>
          </a:prstGeom>
        </p:spPr>
      </p:pic>
      <p:pic>
        <p:nvPicPr>
          <p:cNvPr id="86" name="Picture 8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47F4E55A-49A7-9C6C-45E7-981AAE0C1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95" y="3037604"/>
            <a:ext cx="452633" cy="854244"/>
          </a:xfrm>
          <a:prstGeom prst="rect">
            <a:avLst/>
          </a:prstGeom>
        </p:spPr>
      </p:pic>
      <p:pic>
        <p:nvPicPr>
          <p:cNvPr id="87" name="Picture 86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5860E9F4-0CA4-DA3A-ABD8-92344CE54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2" y="3031631"/>
            <a:ext cx="427123" cy="854246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0DC3F9E-3903-0004-06BA-1B3AC89DD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0301268" y="3027968"/>
            <a:ext cx="414452" cy="870030"/>
          </a:xfrm>
          <a:prstGeom prst="rect">
            <a:avLst/>
          </a:prstGeom>
        </p:spPr>
      </p:pic>
      <p:pic>
        <p:nvPicPr>
          <p:cNvPr id="89" name="Picture 88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259730FE-F745-4D9A-0447-D04AB3E957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720" y="3022670"/>
            <a:ext cx="452633" cy="854244"/>
          </a:xfrm>
          <a:prstGeom prst="rect">
            <a:avLst/>
          </a:prstGeom>
        </p:spPr>
      </p:pic>
      <p:pic>
        <p:nvPicPr>
          <p:cNvPr id="90" name="Picture 89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D88D4FA8-E0BC-5D18-0983-31D997182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87" y="3016697"/>
            <a:ext cx="427123" cy="854246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38BC19-2DA4-92C8-A0C2-E3BDA2CFC1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5292900" y="3014691"/>
            <a:ext cx="414452" cy="870030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9E687FC-39B0-3326-C010-DEB71DCDA4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11587521" y="3006744"/>
            <a:ext cx="414452" cy="870030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D047EB9-B764-F51F-2DB1-C02F0EA8B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3944408" y="5476561"/>
            <a:ext cx="414452" cy="870030"/>
          </a:xfrm>
          <a:prstGeom prst="rect">
            <a:avLst/>
          </a:prstGeom>
        </p:spPr>
      </p:pic>
      <p:pic>
        <p:nvPicPr>
          <p:cNvPr id="94" name="Picture 93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18ABFB12-7205-2239-1E0C-908DFFA2BC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60" y="5471263"/>
            <a:ext cx="452633" cy="854244"/>
          </a:xfrm>
          <a:prstGeom prst="rect">
            <a:avLst/>
          </a:prstGeom>
        </p:spPr>
      </p:pic>
      <p:sp>
        <p:nvSpPr>
          <p:cNvPr id="99" name="TekstSylinder 36">
            <a:extLst>
              <a:ext uri="{FF2B5EF4-FFF2-40B4-BE49-F238E27FC236}">
                <a16:creationId xmlns:a16="http://schemas.microsoft.com/office/drawing/2014/main" id="{D7A7C9A7-62F3-6E26-C14F-DF7C342B960F}"/>
              </a:ext>
            </a:extLst>
          </p:cNvPr>
          <p:cNvSpPr txBox="1"/>
          <p:nvPr/>
        </p:nvSpPr>
        <p:spPr>
          <a:xfrm>
            <a:off x="6475958" y="3783855"/>
            <a:ext cx="762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* YLL, YLD, DALY, # deaths, # cases, …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2EF2A-7599-5B71-909D-E3C34B8DFC0E}"/>
              </a:ext>
            </a:extLst>
          </p:cNvPr>
          <p:cNvSpPr/>
          <p:nvPr/>
        </p:nvSpPr>
        <p:spPr>
          <a:xfrm>
            <a:off x="-42000" y="6743576"/>
            <a:ext cx="12312000" cy="143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5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Kobling: vinkel 3">
            <a:extLst>
              <a:ext uri="{FF2B5EF4-FFF2-40B4-BE49-F238E27FC236}">
                <a16:creationId xmlns:a16="http://schemas.microsoft.com/office/drawing/2014/main" id="{56BA0C0C-1FB0-1B98-5433-12556B9E2936}"/>
              </a:ext>
            </a:extLst>
          </p:cNvPr>
          <p:cNvCxnSpPr>
            <a:cxnSpLocks/>
          </p:cNvCxnSpPr>
          <p:nvPr/>
        </p:nvCxnSpPr>
        <p:spPr>
          <a:xfrm rot="5400000">
            <a:off x="5814010" y="-549868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e 9">
            <a:extLst>
              <a:ext uri="{FF2B5EF4-FFF2-40B4-BE49-F238E27FC236}">
                <a16:creationId xmlns:a16="http://schemas.microsoft.com/office/drawing/2014/main" id="{4C791581-A4DE-FF03-B4F4-C7A322C3361A}"/>
              </a:ext>
            </a:extLst>
          </p:cNvPr>
          <p:cNvGrpSpPr/>
          <p:nvPr/>
        </p:nvGrpSpPr>
        <p:grpSpPr>
          <a:xfrm>
            <a:off x="-29804" y="838843"/>
            <a:ext cx="5774227" cy="1567800"/>
            <a:chOff x="1032139" y="519526"/>
            <a:chExt cx="5774227" cy="1796400"/>
          </a:xfrm>
        </p:grpSpPr>
        <p:sp>
          <p:nvSpPr>
            <p:cNvPr id="72" name="Rektangel 10">
              <a:extLst>
                <a:ext uri="{FF2B5EF4-FFF2-40B4-BE49-F238E27FC236}">
                  <a16:creationId xmlns:a16="http://schemas.microsoft.com/office/drawing/2014/main" id="{DBE472B4-3940-C6BE-9A57-3B070039C027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kstSylinder 11">
              <a:extLst>
                <a:ext uri="{FF2B5EF4-FFF2-40B4-BE49-F238E27FC236}">
                  <a16:creationId xmlns:a16="http://schemas.microsoft.com/office/drawing/2014/main" id="{FB9F4815-DFE4-B019-DA7B-AFC6EC6F7845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7" name="Gruppe 12">
            <a:extLst>
              <a:ext uri="{FF2B5EF4-FFF2-40B4-BE49-F238E27FC236}">
                <a16:creationId xmlns:a16="http://schemas.microsoft.com/office/drawing/2014/main" id="{14036EA9-409F-0589-603C-8E127E9E0F64}"/>
              </a:ext>
            </a:extLst>
          </p:cNvPr>
          <p:cNvGrpSpPr/>
          <p:nvPr/>
        </p:nvGrpSpPr>
        <p:grpSpPr>
          <a:xfrm>
            <a:off x="6446154" y="838842"/>
            <a:ext cx="6218010" cy="1567988"/>
            <a:chOff x="7508096" y="531883"/>
            <a:chExt cx="6218010" cy="1796616"/>
          </a:xfrm>
        </p:grpSpPr>
        <p:sp>
          <p:nvSpPr>
            <p:cNvPr id="69" name="TekstSylinder 13">
              <a:extLst>
                <a:ext uri="{FF2B5EF4-FFF2-40B4-BE49-F238E27FC236}">
                  <a16:creationId xmlns:a16="http://schemas.microsoft.com/office/drawing/2014/main" id="{82D6F120-6FC3-F53A-AEFB-7F8CE3B3A70C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kstSylinder 14">
              <a:extLst>
                <a:ext uri="{FF2B5EF4-FFF2-40B4-BE49-F238E27FC236}">
                  <a16:creationId xmlns:a16="http://schemas.microsoft.com/office/drawing/2014/main" id="{2E644FB5-4488-4A14-31D7-47F0C5B8476C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1" name="Rektangel 15">
              <a:extLst>
                <a:ext uri="{FF2B5EF4-FFF2-40B4-BE49-F238E27FC236}">
                  <a16:creationId xmlns:a16="http://schemas.microsoft.com/office/drawing/2014/main" id="{03800E9C-0D96-3759-1870-633CD77141B5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Rett pilkobling 16">
            <a:extLst>
              <a:ext uri="{FF2B5EF4-FFF2-40B4-BE49-F238E27FC236}">
                <a16:creationId xmlns:a16="http://schemas.microsoft.com/office/drawing/2014/main" id="{18D896C1-9900-CC67-65B8-0D719BBCB6AE}"/>
              </a:ext>
            </a:extLst>
          </p:cNvPr>
          <p:cNvCxnSpPr>
            <a:cxnSpLocks/>
          </p:cNvCxnSpPr>
          <p:nvPr/>
        </p:nvCxnSpPr>
        <p:spPr>
          <a:xfrm>
            <a:off x="2857310" y="2406643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e 17">
            <a:extLst>
              <a:ext uri="{FF2B5EF4-FFF2-40B4-BE49-F238E27FC236}">
                <a16:creationId xmlns:a16="http://schemas.microsoft.com/office/drawing/2014/main" id="{19AA3A8A-5925-0203-A4C9-00B8B00E7F7B}"/>
              </a:ext>
            </a:extLst>
          </p:cNvPr>
          <p:cNvGrpSpPr/>
          <p:nvPr/>
        </p:nvGrpSpPr>
        <p:grpSpPr>
          <a:xfrm>
            <a:off x="-29803" y="3481516"/>
            <a:ext cx="5774226" cy="1567800"/>
            <a:chOff x="1032139" y="4024726"/>
            <a:chExt cx="5774226" cy="1796400"/>
          </a:xfrm>
        </p:grpSpPr>
        <p:sp>
          <p:nvSpPr>
            <p:cNvPr id="62" name="TekstSylinder 18">
              <a:extLst>
                <a:ext uri="{FF2B5EF4-FFF2-40B4-BE49-F238E27FC236}">
                  <a16:creationId xmlns:a16="http://schemas.microsoft.com/office/drawing/2014/main" id="{02A22BEC-0DBB-71BE-89CF-D09679CBFB4C}"/>
                </a:ext>
              </a:extLst>
            </p:cNvPr>
            <p:cNvSpPr txBox="1"/>
            <p:nvPr/>
          </p:nvSpPr>
          <p:spPr>
            <a:xfrm>
              <a:off x="1362036" y="4181220"/>
              <a:ext cx="3667164" cy="1093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burden of disease</a:t>
              </a:r>
            </a:p>
          </p:txBody>
        </p:sp>
        <p:sp>
          <p:nvSpPr>
            <p:cNvPr id="63" name="Rektangel 19">
              <a:extLst>
                <a:ext uri="{FF2B5EF4-FFF2-40B4-BE49-F238E27FC236}">
                  <a16:creationId xmlns:a16="http://schemas.microsoft.com/office/drawing/2014/main" id="{504E5600-5584-FCFE-50EE-E5B2744D0CAF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38">
            <a:extLst>
              <a:ext uri="{FF2B5EF4-FFF2-40B4-BE49-F238E27FC236}">
                <a16:creationId xmlns:a16="http://schemas.microsoft.com/office/drawing/2014/main" id="{2B3E90BE-72E6-F648-C0B3-D24D4D26D1D5}"/>
              </a:ext>
            </a:extLst>
          </p:cNvPr>
          <p:cNvGrpSpPr/>
          <p:nvPr/>
        </p:nvGrpSpPr>
        <p:grpSpPr>
          <a:xfrm>
            <a:off x="10661902" y="1024679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4C228B8E-1C3E-50BF-9685-D3ECD167B079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A3BC840F-9825-C09C-7F97-A1B1F99DD894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E452F93D-BBA3-4FD0-9D2B-CAD7B4F2962D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42">
            <a:extLst>
              <a:ext uri="{FF2B5EF4-FFF2-40B4-BE49-F238E27FC236}">
                <a16:creationId xmlns:a16="http://schemas.microsoft.com/office/drawing/2014/main" id="{8F95728C-0F6D-85E2-FBD8-BB716300DA3A}"/>
              </a:ext>
            </a:extLst>
          </p:cNvPr>
          <p:cNvGrpSpPr/>
          <p:nvPr/>
        </p:nvGrpSpPr>
        <p:grpSpPr>
          <a:xfrm>
            <a:off x="4039031" y="1041805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5E1C3D8E-DE9B-0263-9810-B12946899BC0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89E1E83A-915B-650E-434D-ED0A9243480D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F4B4301A-096E-AC59-9F3E-9882AA06EB58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14000DAF-D505-BCEF-6125-4F3F02F65888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D7A81A17-F1EF-87A2-249D-FE3077CF6A4F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A1DC4E71-4A07-C5F9-E039-3599973DF2A2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6AC167BB-223C-0BC9-6707-1447979D46F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7F0A40D8-41CC-184B-71AD-3A0AF74FE8AC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9E8E7B19-C80B-3972-387B-B4B5145A797C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B67BAFC1-6856-093C-444F-ABC6D45B9F6D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199679D0-25FB-1737-646F-72136D7648F5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C40A75E9-4A98-DF4E-4417-058BB4CE86B0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06A1D5CB-CCC8-4F54-AA95-FFE21D436CFD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12FDFE82-A67F-D482-8C14-923E307D41A6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8A297A93-617F-AB94-A558-A2B9B3F750F4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53528405-6EB8-5947-15FD-1AE22EEEF66E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6C4A8917-30D0-9C16-0F3C-3FE997F73D6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ECFC80EA-22A9-07A5-D87F-1F346C17C240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7395AE8C-7CFC-C9FD-5C0C-EF4A1B46B29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62A7B60C-DF34-3F87-9655-3AC1631E0598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E67B4C61-42C4-7C41-58F2-EBA41867452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C7CBE81C-7198-3BF3-71B9-B9C2FA0EBF2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793AEE7F-B1BE-CCF9-7500-7EA6E1E31FCA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1BF4B675-C074-64C8-9370-70995489DBE2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CE780086-2274-7480-53D7-D9066070EECF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81CD12E0-73F2-50B3-55AF-AA81B6B80B67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A4569EEE-3927-B6ED-A126-391EE01F71C3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CB4B5FE5-E5EF-EF58-5559-59ED94C16E2A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9D94D36C-AB7F-EDAF-2BA6-1EE6D33A5583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CE97B413-6B04-C994-9DF5-222DC77F9168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7F974F59-8B55-4015-7F75-71C2A390C524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44D15B44-D0EC-CA58-1A4D-10955027D8A3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D0CBB412-8E86-E488-7A70-DFE9D049638D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61E2724E-E630-0E7E-0F90-51C0C625A514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26040933-558D-5612-38FD-86651704E88D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F0D7F342-F46D-9B41-1277-DE1D3CF96C9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868E9BBA-940A-B7B6-F0B1-6F13B6B9EA46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E873779B-C0A9-D0C8-210C-EC817DE3155C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4D1F2BE9-0015-A1DC-19CA-85748DCCCF5F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409B09-66E9-D1F0-1549-A12A43FD36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4119576" y="3829943"/>
            <a:ext cx="414452" cy="870030"/>
          </a:xfrm>
          <a:prstGeom prst="rect">
            <a:avLst/>
          </a:prstGeom>
        </p:spPr>
      </p:pic>
      <p:pic>
        <p:nvPicPr>
          <p:cNvPr id="75" name="Picture 74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5763F6D0-3FD9-0CDE-C76A-12AEF3D67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28" y="3824645"/>
            <a:ext cx="452633" cy="854244"/>
          </a:xfrm>
          <a:prstGeom prst="rect">
            <a:avLst/>
          </a:prstGeom>
        </p:spPr>
      </p:pic>
      <p:pic>
        <p:nvPicPr>
          <p:cNvPr id="76" name="Picture 7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3E86172E-2BB2-50BC-0536-AB331DA215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95" y="3818672"/>
            <a:ext cx="427123" cy="8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F0CB7-0DE8-790A-9892-DF4A34B2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Kobling: vinkel 3">
            <a:extLst>
              <a:ext uri="{FF2B5EF4-FFF2-40B4-BE49-F238E27FC236}">
                <a16:creationId xmlns:a16="http://schemas.microsoft.com/office/drawing/2014/main" id="{0A2B6964-B6EB-96F7-7402-7A6FD56063D6}"/>
              </a:ext>
            </a:extLst>
          </p:cNvPr>
          <p:cNvCxnSpPr>
            <a:cxnSpLocks/>
          </p:cNvCxnSpPr>
          <p:nvPr/>
        </p:nvCxnSpPr>
        <p:spPr>
          <a:xfrm rot="5400000">
            <a:off x="5814010" y="-549868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e 9">
            <a:extLst>
              <a:ext uri="{FF2B5EF4-FFF2-40B4-BE49-F238E27FC236}">
                <a16:creationId xmlns:a16="http://schemas.microsoft.com/office/drawing/2014/main" id="{15684023-4E24-CA16-C0B9-AC01549B5664}"/>
              </a:ext>
            </a:extLst>
          </p:cNvPr>
          <p:cNvGrpSpPr/>
          <p:nvPr/>
        </p:nvGrpSpPr>
        <p:grpSpPr>
          <a:xfrm>
            <a:off x="-29804" y="838843"/>
            <a:ext cx="5774227" cy="1567800"/>
            <a:chOff x="1032139" y="519526"/>
            <a:chExt cx="5774227" cy="1796400"/>
          </a:xfrm>
        </p:grpSpPr>
        <p:sp>
          <p:nvSpPr>
            <p:cNvPr id="72" name="Rektangel 10">
              <a:extLst>
                <a:ext uri="{FF2B5EF4-FFF2-40B4-BE49-F238E27FC236}">
                  <a16:creationId xmlns:a16="http://schemas.microsoft.com/office/drawing/2014/main" id="{0E2D2BA1-3168-EBF0-1744-434C63E6CDF0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kstSylinder 11">
              <a:extLst>
                <a:ext uri="{FF2B5EF4-FFF2-40B4-BE49-F238E27FC236}">
                  <a16:creationId xmlns:a16="http://schemas.microsoft.com/office/drawing/2014/main" id="{A5F933F5-6207-F35D-05A1-991DC23E0CFE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7" name="Gruppe 12">
            <a:extLst>
              <a:ext uri="{FF2B5EF4-FFF2-40B4-BE49-F238E27FC236}">
                <a16:creationId xmlns:a16="http://schemas.microsoft.com/office/drawing/2014/main" id="{D0C0FE51-C798-CE34-D206-BE5E8EB988E3}"/>
              </a:ext>
            </a:extLst>
          </p:cNvPr>
          <p:cNvGrpSpPr/>
          <p:nvPr/>
        </p:nvGrpSpPr>
        <p:grpSpPr>
          <a:xfrm>
            <a:off x="6446154" y="838842"/>
            <a:ext cx="6218010" cy="1567988"/>
            <a:chOff x="7508096" y="531883"/>
            <a:chExt cx="6218010" cy="1796616"/>
          </a:xfrm>
        </p:grpSpPr>
        <p:sp>
          <p:nvSpPr>
            <p:cNvPr id="69" name="TekstSylinder 13">
              <a:extLst>
                <a:ext uri="{FF2B5EF4-FFF2-40B4-BE49-F238E27FC236}">
                  <a16:creationId xmlns:a16="http://schemas.microsoft.com/office/drawing/2014/main" id="{681F0B85-1C6E-7A03-B73E-2E6BFC611924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kstSylinder 14">
              <a:extLst>
                <a:ext uri="{FF2B5EF4-FFF2-40B4-BE49-F238E27FC236}">
                  <a16:creationId xmlns:a16="http://schemas.microsoft.com/office/drawing/2014/main" id="{69C5DB41-233B-728B-09C4-E10BCB8CC7DD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1" name="Rektangel 15">
              <a:extLst>
                <a:ext uri="{FF2B5EF4-FFF2-40B4-BE49-F238E27FC236}">
                  <a16:creationId xmlns:a16="http://schemas.microsoft.com/office/drawing/2014/main" id="{FA0ED3B8-5BA6-E320-9D98-6D31EAAABF75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Rett pilkobling 16">
            <a:extLst>
              <a:ext uri="{FF2B5EF4-FFF2-40B4-BE49-F238E27FC236}">
                <a16:creationId xmlns:a16="http://schemas.microsoft.com/office/drawing/2014/main" id="{26B68F41-AA1E-72C1-1445-B2083FAFB874}"/>
              </a:ext>
            </a:extLst>
          </p:cNvPr>
          <p:cNvCxnSpPr>
            <a:cxnSpLocks/>
          </p:cNvCxnSpPr>
          <p:nvPr/>
        </p:nvCxnSpPr>
        <p:spPr>
          <a:xfrm>
            <a:off x="2857310" y="2406643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e 17">
            <a:extLst>
              <a:ext uri="{FF2B5EF4-FFF2-40B4-BE49-F238E27FC236}">
                <a16:creationId xmlns:a16="http://schemas.microsoft.com/office/drawing/2014/main" id="{E585BFF4-CA2F-FE6B-E482-51A8B20A73B6}"/>
              </a:ext>
            </a:extLst>
          </p:cNvPr>
          <p:cNvGrpSpPr/>
          <p:nvPr/>
        </p:nvGrpSpPr>
        <p:grpSpPr>
          <a:xfrm>
            <a:off x="-29803" y="3481516"/>
            <a:ext cx="5774226" cy="1567800"/>
            <a:chOff x="1032139" y="4024726"/>
            <a:chExt cx="5774226" cy="1796400"/>
          </a:xfrm>
        </p:grpSpPr>
        <p:sp>
          <p:nvSpPr>
            <p:cNvPr id="62" name="TekstSylinder 18">
              <a:extLst>
                <a:ext uri="{FF2B5EF4-FFF2-40B4-BE49-F238E27FC236}">
                  <a16:creationId xmlns:a16="http://schemas.microsoft.com/office/drawing/2014/main" id="{6E339F3B-A779-605F-C293-1532E1C358B4}"/>
                </a:ext>
              </a:extLst>
            </p:cNvPr>
            <p:cNvSpPr txBox="1"/>
            <p:nvPr/>
          </p:nvSpPr>
          <p:spPr>
            <a:xfrm>
              <a:off x="1362036" y="4181220"/>
              <a:ext cx="3667164" cy="1093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burden of disease</a:t>
              </a:r>
            </a:p>
          </p:txBody>
        </p:sp>
        <p:sp>
          <p:nvSpPr>
            <p:cNvPr id="63" name="Rektangel 19">
              <a:extLst>
                <a:ext uri="{FF2B5EF4-FFF2-40B4-BE49-F238E27FC236}">
                  <a16:creationId xmlns:a16="http://schemas.microsoft.com/office/drawing/2014/main" id="{027F1110-0CF4-766E-418E-52094D1E176D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38">
            <a:extLst>
              <a:ext uri="{FF2B5EF4-FFF2-40B4-BE49-F238E27FC236}">
                <a16:creationId xmlns:a16="http://schemas.microsoft.com/office/drawing/2014/main" id="{98E91547-04D5-762D-BF32-5690A388F645}"/>
              </a:ext>
            </a:extLst>
          </p:cNvPr>
          <p:cNvGrpSpPr/>
          <p:nvPr/>
        </p:nvGrpSpPr>
        <p:grpSpPr>
          <a:xfrm>
            <a:off x="10661902" y="1024679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832A0B2A-A18B-73BA-8D46-3178763CA024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F67BFCC7-1F43-CF6B-CD3B-127EE53D655E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93EFF1CD-B21B-2C58-B04A-BF10D368043C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42">
            <a:extLst>
              <a:ext uri="{FF2B5EF4-FFF2-40B4-BE49-F238E27FC236}">
                <a16:creationId xmlns:a16="http://schemas.microsoft.com/office/drawing/2014/main" id="{37319720-E6D9-35E9-4150-775BCA7EFC72}"/>
              </a:ext>
            </a:extLst>
          </p:cNvPr>
          <p:cNvGrpSpPr/>
          <p:nvPr/>
        </p:nvGrpSpPr>
        <p:grpSpPr>
          <a:xfrm>
            <a:off x="4039031" y="1041805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CEF3F5A8-2EDB-2423-8760-54733C438466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901BEB74-D74F-EC52-CADA-B2EF8F0B26B0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85507EAC-31C3-BA24-A797-C5813E61C034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E258368C-6B0E-D00B-4889-1FD1C495C3C2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42240805-AAA4-ECB6-1F2E-4F9807F6FBD7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AB2034CD-FAEE-CCC6-3F11-CB1DFD98E3CD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52CEDA2C-0CD2-6AB4-5297-BD8CAD27B7F9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2053EA0B-2C2F-DC56-362C-A261BD6DEA17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B13D8427-A7EE-3A47-2CED-337287C60B2A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91EC6770-B504-D003-82A4-591E21334C23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911F1F68-7742-DE6C-36E4-B940F858AF6C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32A4C5AB-CC6E-168B-4BC4-4F4DE4888DAB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A5CA7A17-9A4A-7D5C-0864-8ECBC789B8F7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48AFFFF9-7574-4F8D-ABAD-468B76604AF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9A1FB34A-2CCC-8AEC-A4F9-97BACF09EA44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1783CF58-924E-BA6E-67D0-887124F42775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217E6A46-5D77-E478-2DFA-0F6797FE575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757D5965-F469-1FB8-5EE6-E1D28349B644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CEED793C-5D5B-986A-4D85-033B7852A1EB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28AD3A81-3AD9-A11C-4FA8-149A2F8B3BDD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0887B79D-5FB1-530A-B004-5A0606C60E1D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9303B7B3-4D7A-2F18-C6DD-648865937D7D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07EAEDC4-45F9-7C37-10F4-7762772BB063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8C595A7B-FD39-D0E9-C9FD-CF211B2DE7F0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EB5018E8-57BC-1E39-40AE-98E6FF936897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D9BAEAE6-0E97-5FBD-620A-C483A502E034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D6BAB4C3-A184-EBE3-9208-3559EB7107B6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B544AC54-8EEB-C7FE-7938-A338D8EBD709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FC267BA3-2B62-96E2-1286-7119DF18AE9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E223AF1C-1BA8-BF7A-B9A1-D505BFBD9AFD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9D82C818-C30E-BC17-A1E1-60728976A350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4CC470ED-8404-3CB1-BF46-812E405B06E5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A7DEAB4E-094B-66BC-C40F-F8BD93D2055C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65FDEC01-748D-A5A6-D379-53C2A904A835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9E1C677B-D292-5212-AFBB-DEBDCDAD864E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630D0A26-945B-B9E9-AA8D-66D17F7FFB60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A817D647-AC09-DC34-2E39-C8F637B4E517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95F35BCF-5F75-070F-8786-013E0CF1AE77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D7467BA9-7158-3D85-71AD-BBE9A8E05BCE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080E8E8-AA51-1405-C299-F1A4C8F67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4119576" y="3829943"/>
            <a:ext cx="414452" cy="870030"/>
          </a:xfrm>
          <a:prstGeom prst="rect">
            <a:avLst/>
          </a:prstGeom>
        </p:spPr>
      </p:pic>
      <p:pic>
        <p:nvPicPr>
          <p:cNvPr id="75" name="Picture 74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84FE0461-B5BB-914A-0C88-CF0191B56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28" y="3824645"/>
            <a:ext cx="452633" cy="854244"/>
          </a:xfrm>
          <a:prstGeom prst="rect">
            <a:avLst/>
          </a:prstGeom>
        </p:spPr>
      </p:pic>
      <p:pic>
        <p:nvPicPr>
          <p:cNvPr id="76" name="Picture 7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F523C18C-0845-B866-360A-BC77B855D5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95" y="3818672"/>
            <a:ext cx="427123" cy="854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32A585-E3D2-56AE-EB47-9C80D6F7C09C}"/>
              </a:ext>
            </a:extLst>
          </p:cNvPr>
          <p:cNvSpPr/>
          <p:nvPr/>
        </p:nvSpPr>
        <p:spPr>
          <a:xfrm>
            <a:off x="-42000" y="3474000"/>
            <a:ext cx="12312000" cy="340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A79E-2B2F-5234-0F1F-EF3B4EC2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Kobling: vinkel 3">
            <a:extLst>
              <a:ext uri="{FF2B5EF4-FFF2-40B4-BE49-F238E27FC236}">
                <a16:creationId xmlns:a16="http://schemas.microsoft.com/office/drawing/2014/main" id="{463F4D5B-4470-48FF-AE36-31B3C41EE78A}"/>
              </a:ext>
            </a:extLst>
          </p:cNvPr>
          <p:cNvCxnSpPr>
            <a:cxnSpLocks/>
          </p:cNvCxnSpPr>
          <p:nvPr/>
        </p:nvCxnSpPr>
        <p:spPr>
          <a:xfrm rot="5400000">
            <a:off x="5814010" y="-549868"/>
            <a:ext cx="563979" cy="6477379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e 9">
            <a:extLst>
              <a:ext uri="{FF2B5EF4-FFF2-40B4-BE49-F238E27FC236}">
                <a16:creationId xmlns:a16="http://schemas.microsoft.com/office/drawing/2014/main" id="{35A59C81-72EE-2BAE-1316-C0AF98BC0604}"/>
              </a:ext>
            </a:extLst>
          </p:cNvPr>
          <p:cNvGrpSpPr/>
          <p:nvPr/>
        </p:nvGrpSpPr>
        <p:grpSpPr>
          <a:xfrm>
            <a:off x="-29804" y="838843"/>
            <a:ext cx="5774227" cy="1567800"/>
            <a:chOff x="1032139" y="519526"/>
            <a:chExt cx="5774227" cy="1796400"/>
          </a:xfrm>
        </p:grpSpPr>
        <p:sp>
          <p:nvSpPr>
            <p:cNvPr id="72" name="Rektangel 10">
              <a:extLst>
                <a:ext uri="{FF2B5EF4-FFF2-40B4-BE49-F238E27FC236}">
                  <a16:creationId xmlns:a16="http://schemas.microsoft.com/office/drawing/2014/main" id="{F26BC195-5B06-B0DC-B0BB-252CD26503D7}"/>
                </a:ext>
              </a:extLst>
            </p:cNvPr>
            <p:cNvSpPr/>
            <p:nvPr/>
          </p:nvSpPr>
          <p:spPr>
            <a:xfrm>
              <a:off x="1032139" y="519526"/>
              <a:ext cx="5774227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kstSylinder 11">
              <a:extLst>
                <a:ext uri="{FF2B5EF4-FFF2-40B4-BE49-F238E27FC236}">
                  <a16:creationId xmlns:a16="http://schemas.microsoft.com/office/drawing/2014/main" id="{8C43606A-8210-FECE-39FF-CE2DDCD46DF8}"/>
                </a:ext>
              </a:extLst>
            </p:cNvPr>
            <p:cNvSpPr txBox="1"/>
            <p:nvPr/>
          </p:nvSpPr>
          <p:spPr>
            <a:xfrm>
              <a:off x="1353179" y="685704"/>
              <a:ext cx="387716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Exposure response function</a:t>
              </a:r>
            </a:p>
          </p:txBody>
        </p:sp>
      </p:grpSp>
      <p:grpSp>
        <p:nvGrpSpPr>
          <p:cNvPr id="7" name="Gruppe 12">
            <a:extLst>
              <a:ext uri="{FF2B5EF4-FFF2-40B4-BE49-F238E27FC236}">
                <a16:creationId xmlns:a16="http://schemas.microsoft.com/office/drawing/2014/main" id="{60E041D5-0BB2-ECFF-281D-3E6235288138}"/>
              </a:ext>
            </a:extLst>
          </p:cNvPr>
          <p:cNvGrpSpPr/>
          <p:nvPr/>
        </p:nvGrpSpPr>
        <p:grpSpPr>
          <a:xfrm>
            <a:off x="6446154" y="838842"/>
            <a:ext cx="6218010" cy="1567988"/>
            <a:chOff x="7508096" y="531883"/>
            <a:chExt cx="6218010" cy="1796616"/>
          </a:xfrm>
        </p:grpSpPr>
        <p:sp>
          <p:nvSpPr>
            <p:cNvPr id="69" name="TekstSylinder 13">
              <a:extLst>
                <a:ext uri="{FF2B5EF4-FFF2-40B4-BE49-F238E27FC236}">
                  <a16:creationId xmlns:a16="http://schemas.microsoft.com/office/drawing/2014/main" id="{75DE0BF2-BD69-1FC9-8E21-574701B93B63}"/>
                </a:ext>
              </a:extLst>
            </p:cNvPr>
            <p:cNvSpPr txBox="1"/>
            <p:nvPr/>
          </p:nvSpPr>
          <p:spPr>
            <a:xfrm>
              <a:off x="13657527" y="1643063"/>
              <a:ext cx="6857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kstSylinder 14">
              <a:extLst>
                <a:ext uri="{FF2B5EF4-FFF2-40B4-BE49-F238E27FC236}">
                  <a16:creationId xmlns:a16="http://schemas.microsoft.com/office/drawing/2014/main" id="{10636AA7-F4A2-AB63-97C3-3C63897DE079}"/>
                </a:ext>
              </a:extLst>
            </p:cNvPr>
            <p:cNvSpPr txBox="1"/>
            <p:nvPr/>
          </p:nvSpPr>
          <p:spPr>
            <a:xfrm>
              <a:off x="7836216" y="684193"/>
              <a:ext cx="3212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 exposure</a:t>
              </a:r>
            </a:p>
          </p:txBody>
        </p:sp>
        <p:sp>
          <p:nvSpPr>
            <p:cNvPr id="71" name="Rektangel 15">
              <a:extLst>
                <a:ext uri="{FF2B5EF4-FFF2-40B4-BE49-F238E27FC236}">
                  <a16:creationId xmlns:a16="http://schemas.microsoft.com/office/drawing/2014/main" id="{9D815B27-C5EF-829E-FD22-781EF6F056CB}"/>
                </a:ext>
              </a:extLst>
            </p:cNvPr>
            <p:cNvSpPr/>
            <p:nvPr/>
          </p:nvSpPr>
          <p:spPr>
            <a:xfrm>
              <a:off x="7508096" y="531883"/>
              <a:ext cx="5774400" cy="17966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Rett pilkobling 16">
            <a:extLst>
              <a:ext uri="{FF2B5EF4-FFF2-40B4-BE49-F238E27FC236}">
                <a16:creationId xmlns:a16="http://schemas.microsoft.com/office/drawing/2014/main" id="{06B8654A-87CD-5705-B0E5-DF7045ECEE00}"/>
              </a:ext>
            </a:extLst>
          </p:cNvPr>
          <p:cNvCxnSpPr>
            <a:cxnSpLocks/>
          </p:cNvCxnSpPr>
          <p:nvPr/>
        </p:nvCxnSpPr>
        <p:spPr>
          <a:xfrm>
            <a:off x="2857310" y="2406643"/>
            <a:ext cx="0" cy="1074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e 17">
            <a:extLst>
              <a:ext uri="{FF2B5EF4-FFF2-40B4-BE49-F238E27FC236}">
                <a16:creationId xmlns:a16="http://schemas.microsoft.com/office/drawing/2014/main" id="{5A51CB28-C8F2-4AD8-EF62-196AED0B7523}"/>
              </a:ext>
            </a:extLst>
          </p:cNvPr>
          <p:cNvGrpSpPr/>
          <p:nvPr/>
        </p:nvGrpSpPr>
        <p:grpSpPr>
          <a:xfrm>
            <a:off x="-29803" y="3481516"/>
            <a:ext cx="5774226" cy="1567800"/>
            <a:chOff x="1032139" y="4024726"/>
            <a:chExt cx="5774226" cy="1796400"/>
          </a:xfrm>
        </p:grpSpPr>
        <p:sp>
          <p:nvSpPr>
            <p:cNvPr id="62" name="TekstSylinder 18">
              <a:extLst>
                <a:ext uri="{FF2B5EF4-FFF2-40B4-BE49-F238E27FC236}">
                  <a16:creationId xmlns:a16="http://schemas.microsoft.com/office/drawing/2014/main" id="{76F08BD8-087F-DA2D-B614-C911A04D9720}"/>
                </a:ext>
              </a:extLst>
            </p:cNvPr>
            <p:cNvSpPr txBox="1"/>
            <p:nvPr/>
          </p:nvSpPr>
          <p:spPr>
            <a:xfrm>
              <a:off x="1362036" y="4181220"/>
              <a:ext cx="3667164" cy="1093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Attributable </a:t>
              </a:r>
            </a:p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burden of disease</a:t>
              </a:r>
            </a:p>
          </p:txBody>
        </p:sp>
        <p:sp>
          <p:nvSpPr>
            <p:cNvPr id="63" name="Rektangel 19">
              <a:extLst>
                <a:ext uri="{FF2B5EF4-FFF2-40B4-BE49-F238E27FC236}">
                  <a16:creationId xmlns:a16="http://schemas.microsoft.com/office/drawing/2014/main" id="{F2098497-CE1E-6A30-2E31-6CD1C0E8E850}"/>
                </a:ext>
              </a:extLst>
            </p:cNvPr>
            <p:cNvSpPr/>
            <p:nvPr/>
          </p:nvSpPr>
          <p:spPr>
            <a:xfrm>
              <a:off x="1032139" y="4024726"/>
              <a:ext cx="5774226" cy="17964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uppe 38">
            <a:extLst>
              <a:ext uri="{FF2B5EF4-FFF2-40B4-BE49-F238E27FC236}">
                <a16:creationId xmlns:a16="http://schemas.microsoft.com/office/drawing/2014/main" id="{12AE5CD3-5EEC-1B09-528B-402F01FDFA32}"/>
              </a:ext>
            </a:extLst>
          </p:cNvPr>
          <p:cNvGrpSpPr/>
          <p:nvPr/>
        </p:nvGrpSpPr>
        <p:grpSpPr>
          <a:xfrm>
            <a:off x="10661902" y="1024679"/>
            <a:ext cx="1337025" cy="1132298"/>
            <a:chOff x="6477000" y="2095500"/>
            <a:chExt cx="1117270" cy="853599"/>
          </a:xfrm>
        </p:grpSpPr>
        <p:sp>
          <p:nvSpPr>
            <p:cNvPr id="56" name="Frihåndsform 8">
              <a:extLst>
                <a:ext uri="{FF2B5EF4-FFF2-40B4-BE49-F238E27FC236}">
                  <a16:creationId xmlns:a16="http://schemas.microsoft.com/office/drawing/2014/main" id="{27BC24C8-0F60-3565-FE35-FE6F044A26FC}"/>
                </a:ext>
              </a:extLst>
            </p:cNvPr>
            <p:cNvSpPr/>
            <p:nvPr/>
          </p:nvSpPr>
          <p:spPr>
            <a:xfrm>
              <a:off x="6518408" y="2331990"/>
              <a:ext cx="929179" cy="608643"/>
            </a:xfrm>
            <a:custGeom>
              <a:avLst/>
              <a:gdLst>
                <a:gd name="connsiteX0" fmla="*/ 0 w 612183"/>
                <a:gd name="connsiteY0" fmla="*/ 533398 h 534596"/>
                <a:gd name="connsiteX1" fmla="*/ 92990 w 612183"/>
                <a:gd name="connsiteY1" fmla="*/ 494652 h 534596"/>
                <a:gd name="connsiteX2" fmla="*/ 193729 w 612183"/>
                <a:gd name="connsiteY2" fmla="*/ 331920 h 534596"/>
                <a:gd name="connsiteX3" fmla="*/ 278970 w 612183"/>
                <a:gd name="connsiteY3" fmla="*/ 60699 h 534596"/>
                <a:gd name="connsiteX4" fmla="*/ 402956 w 612183"/>
                <a:gd name="connsiteY4" fmla="*/ 14204 h 534596"/>
                <a:gd name="connsiteX5" fmla="*/ 464949 w 612183"/>
                <a:gd name="connsiteY5" fmla="*/ 254428 h 534596"/>
                <a:gd name="connsiteX6" fmla="*/ 511444 w 612183"/>
                <a:gd name="connsiteY6" fmla="*/ 432659 h 534596"/>
                <a:gd name="connsiteX7" fmla="*/ 581187 w 612183"/>
                <a:gd name="connsiteY7" fmla="*/ 525649 h 534596"/>
                <a:gd name="connsiteX8" fmla="*/ 612183 w 612183"/>
                <a:gd name="connsiteY8" fmla="*/ 525649 h 53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183" h="534596">
                  <a:moveTo>
                    <a:pt x="0" y="533398"/>
                  </a:moveTo>
                  <a:cubicBezTo>
                    <a:pt x="30351" y="530815"/>
                    <a:pt x="60702" y="528232"/>
                    <a:pt x="92990" y="494652"/>
                  </a:cubicBezTo>
                  <a:cubicBezTo>
                    <a:pt x="125278" y="461072"/>
                    <a:pt x="162732" y="404245"/>
                    <a:pt x="193729" y="331920"/>
                  </a:cubicBezTo>
                  <a:cubicBezTo>
                    <a:pt x="224726" y="259595"/>
                    <a:pt x="244099" y="113652"/>
                    <a:pt x="278970" y="60699"/>
                  </a:cubicBezTo>
                  <a:cubicBezTo>
                    <a:pt x="313841" y="7746"/>
                    <a:pt x="371960" y="-18084"/>
                    <a:pt x="402956" y="14204"/>
                  </a:cubicBezTo>
                  <a:cubicBezTo>
                    <a:pt x="433952" y="46492"/>
                    <a:pt x="446868" y="184686"/>
                    <a:pt x="464949" y="254428"/>
                  </a:cubicBezTo>
                  <a:cubicBezTo>
                    <a:pt x="483030" y="324170"/>
                    <a:pt x="492071" y="387456"/>
                    <a:pt x="511444" y="432659"/>
                  </a:cubicBezTo>
                  <a:cubicBezTo>
                    <a:pt x="530817" y="477862"/>
                    <a:pt x="564397" y="510151"/>
                    <a:pt x="581187" y="525649"/>
                  </a:cubicBezTo>
                  <a:cubicBezTo>
                    <a:pt x="597977" y="541147"/>
                    <a:pt x="605080" y="533398"/>
                    <a:pt x="612183" y="52564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7" name="Rett pil 727">
              <a:extLst>
                <a:ext uri="{FF2B5EF4-FFF2-40B4-BE49-F238E27FC236}">
                  <a16:creationId xmlns:a16="http://schemas.microsoft.com/office/drawing/2014/main" id="{6B0AD4B3-06E3-6797-B95C-F82DAC6D915A}"/>
                </a:ext>
              </a:extLst>
            </p:cNvPr>
            <p:cNvCxnSpPr/>
            <p:nvPr/>
          </p:nvCxnSpPr>
          <p:spPr>
            <a:xfrm flipV="1">
              <a:off x="6483296" y="2095500"/>
              <a:ext cx="0" cy="8535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tt pil 728">
              <a:extLst>
                <a:ext uri="{FF2B5EF4-FFF2-40B4-BE49-F238E27FC236}">
                  <a16:creationId xmlns:a16="http://schemas.microsoft.com/office/drawing/2014/main" id="{33B00679-3F80-AB40-4FE6-4CCD8EA41802}"/>
                </a:ext>
              </a:extLst>
            </p:cNvPr>
            <p:cNvCxnSpPr/>
            <p:nvPr/>
          </p:nvCxnSpPr>
          <p:spPr>
            <a:xfrm>
              <a:off x="6477000" y="2935202"/>
              <a:ext cx="111727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42">
            <a:extLst>
              <a:ext uri="{FF2B5EF4-FFF2-40B4-BE49-F238E27FC236}">
                <a16:creationId xmlns:a16="http://schemas.microsoft.com/office/drawing/2014/main" id="{207B6879-2214-7DDD-89D2-9AB6D13F9D04}"/>
              </a:ext>
            </a:extLst>
          </p:cNvPr>
          <p:cNvGrpSpPr/>
          <p:nvPr/>
        </p:nvGrpSpPr>
        <p:grpSpPr>
          <a:xfrm>
            <a:off x="4039031" y="1041805"/>
            <a:ext cx="1351619" cy="1124337"/>
            <a:chOff x="8603622" y="723900"/>
            <a:chExt cx="1351619" cy="1124337"/>
          </a:xfrm>
        </p:grpSpPr>
        <p:sp>
          <p:nvSpPr>
            <p:cNvPr id="17" name="Frihåndsform 731">
              <a:extLst>
                <a:ext uri="{FF2B5EF4-FFF2-40B4-BE49-F238E27FC236}">
                  <a16:creationId xmlns:a16="http://schemas.microsoft.com/office/drawing/2014/main" id="{F746FB6B-77C3-443A-D949-E473D312791C}"/>
                </a:ext>
              </a:extLst>
            </p:cNvPr>
            <p:cNvSpPr/>
            <p:nvPr/>
          </p:nvSpPr>
          <p:spPr>
            <a:xfrm>
              <a:off x="8761205" y="1167995"/>
              <a:ext cx="1194036" cy="678903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ihåndsform 731">
              <a:extLst>
                <a:ext uri="{FF2B5EF4-FFF2-40B4-BE49-F238E27FC236}">
                  <a16:creationId xmlns:a16="http://schemas.microsoft.com/office/drawing/2014/main" id="{796CA28D-EBA0-D85E-F61A-DE45986B4DBE}"/>
                </a:ext>
              </a:extLst>
            </p:cNvPr>
            <p:cNvSpPr/>
            <p:nvPr/>
          </p:nvSpPr>
          <p:spPr>
            <a:xfrm>
              <a:off x="8714534" y="821127"/>
              <a:ext cx="1240707" cy="1022125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9" name="Frihåndsform 731">
              <a:extLst>
                <a:ext uri="{FF2B5EF4-FFF2-40B4-BE49-F238E27FC236}">
                  <a16:creationId xmlns:a16="http://schemas.microsoft.com/office/drawing/2014/main" id="{4C8C9556-130F-3E79-F8CC-3A083387FCFD}"/>
                </a:ext>
              </a:extLst>
            </p:cNvPr>
            <p:cNvSpPr/>
            <p:nvPr/>
          </p:nvSpPr>
          <p:spPr>
            <a:xfrm>
              <a:off x="8811330" y="1377945"/>
              <a:ext cx="1143911" cy="461127"/>
            </a:xfrm>
            <a:custGeom>
              <a:avLst/>
              <a:gdLst>
                <a:gd name="connsiteX0" fmla="*/ 0 w 1592826"/>
                <a:gd name="connsiteY0" fmla="*/ 1017956 h 1017956"/>
                <a:gd name="connsiteX1" fmla="*/ 228600 w 1592826"/>
                <a:gd name="connsiteY1" fmla="*/ 715614 h 1017956"/>
                <a:gd name="connsiteX2" fmla="*/ 486697 w 1592826"/>
                <a:gd name="connsiteY2" fmla="*/ 442769 h 1017956"/>
                <a:gd name="connsiteX3" fmla="*/ 737419 w 1592826"/>
                <a:gd name="connsiteY3" fmla="*/ 251039 h 1017956"/>
                <a:gd name="connsiteX4" fmla="*/ 943897 w 1592826"/>
                <a:gd name="connsiteY4" fmla="*/ 125678 h 1017956"/>
                <a:gd name="connsiteX5" fmla="*/ 1120877 w 1592826"/>
                <a:gd name="connsiteY5" fmla="*/ 51936 h 1017956"/>
                <a:gd name="connsiteX6" fmla="*/ 1312606 w 1592826"/>
                <a:gd name="connsiteY6" fmla="*/ 7691 h 1017956"/>
                <a:gd name="connsiteX7" fmla="*/ 1592826 w 1592826"/>
                <a:gd name="connsiteY7" fmla="*/ 317 h 10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2826" h="1017956">
                  <a:moveTo>
                    <a:pt x="0" y="1017956"/>
                  </a:moveTo>
                  <a:cubicBezTo>
                    <a:pt x="73742" y="914717"/>
                    <a:pt x="147484" y="811478"/>
                    <a:pt x="228600" y="715614"/>
                  </a:cubicBezTo>
                  <a:cubicBezTo>
                    <a:pt x="309716" y="619750"/>
                    <a:pt x="401894" y="520198"/>
                    <a:pt x="486697" y="442769"/>
                  </a:cubicBezTo>
                  <a:cubicBezTo>
                    <a:pt x="571500" y="365340"/>
                    <a:pt x="661219" y="303887"/>
                    <a:pt x="737419" y="251039"/>
                  </a:cubicBezTo>
                  <a:cubicBezTo>
                    <a:pt x="813619" y="198191"/>
                    <a:pt x="879987" y="158862"/>
                    <a:pt x="943897" y="125678"/>
                  </a:cubicBezTo>
                  <a:cubicBezTo>
                    <a:pt x="1007807" y="92494"/>
                    <a:pt x="1059426" y="71600"/>
                    <a:pt x="1120877" y="51936"/>
                  </a:cubicBezTo>
                  <a:cubicBezTo>
                    <a:pt x="1182328" y="32272"/>
                    <a:pt x="1233948" y="16294"/>
                    <a:pt x="1312606" y="7691"/>
                  </a:cubicBezTo>
                  <a:cubicBezTo>
                    <a:pt x="1391264" y="-912"/>
                    <a:pt x="1492045" y="-298"/>
                    <a:pt x="1592826" y="31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1800">
                <a:solidFill>
                  <a:schemeClr val="tx1"/>
                </a:solidFill>
              </a:endParaRPr>
            </a:p>
          </p:txBody>
        </p:sp>
        <p:grpSp>
          <p:nvGrpSpPr>
            <p:cNvPr id="20" name="Gruppe 46">
              <a:extLst>
                <a:ext uri="{FF2B5EF4-FFF2-40B4-BE49-F238E27FC236}">
                  <a16:creationId xmlns:a16="http://schemas.microsoft.com/office/drawing/2014/main" id="{00114E78-12E9-C831-635D-D22858FFCFEF}"/>
                </a:ext>
              </a:extLst>
            </p:cNvPr>
            <p:cNvGrpSpPr/>
            <p:nvPr/>
          </p:nvGrpSpPr>
          <p:grpSpPr>
            <a:xfrm>
              <a:off x="8962515" y="1565882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2" name="Ellipse 78">
                <a:extLst>
                  <a:ext uri="{FF2B5EF4-FFF2-40B4-BE49-F238E27FC236}">
                    <a16:creationId xmlns:a16="http://schemas.microsoft.com/office/drawing/2014/main" id="{B19ED0AF-C096-A5A8-B9F7-C5B5D8AAB807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3" name="Rett linje 79">
                <a:extLst>
                  <a:ext uri="{FF2B5EF4-FFF2-40B4-BE49-F238E27FC236}">
                    <a16:creationId xmlns:a16="http://schemas.microsoft.com/office/drawing/2014/main" id="{B5028436-5312-57D1-AA40-5E0178C7AB6C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tt linje 80">
                <a:extLst>
                  <a:ext uri="{FF2B5EF4-FFF2-40B4-BE49-F238E27FC236}">
                    <a16:creationId xmlns:a16="http://schemas.microsoft.com/office/drawing/2014/main" id="{5DB3F3BE-F19F-47C4-B3DE-620934E6D533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tt linje 81">
                <a:extLst>
                  <a:ext uri="{FF2B5EF4-FFF2-40B4-BE49-F238E27FC236}">
                    <a16:creationId xmlns:a16="http://schemas.microsoft.com/office/drawing/2014/main" id="{53F6A748-AB69-C072-2593-75763383EE4D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Ellipse 47">
              <a:extLst>
                <a:ext uri="{FF2B5EF4-FFF2-40B4-BE49-F238E27FC236}">
                  <a16:creationId xmlns:a16="http://schemas.microsoft.com/office/drawing/2014/main" id="{86AB48FF-581D-544E-EF16-5748B6DC0D58}"/>
                </a:ext>
              </a:extLst>
            </p:cNvPr>
            <p:cNvSpPr/>
            <p:nvPr/>
          </p:nvSpPr>
          <p:spPr>
            <a:xfrm>
              <a:off x="9132832" y="1227764"/>
              <a:ext cx="35083" cy="31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2" name="Rett linje 48">
              <a:extLst>
                <a:ext uri="{FF2B5EF4-FFF2-40B4-BE49-F238E27FC236}">
                  <a16:creationId xmlns:a16="http://schemas.microsoft.com/office/drawing/2014/main" id="{14798B90-2584-F1C3-0E32-6F3D5A4303D0}"/>
                </a:ext>
              </a:extLst>
            </p:cNvPr>
            <p:cNvCxnSpPr/>
            <p:nvPr/>
          </p:nvCxnSpPr>
          <p:spPr>
            <a:xfrm>
              <a:off x="9150374" y="1147976"/>
              <a:ext cx="0" cy="18634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linje 49">
              <a:extLst>
                <a:ext uri="{FF2B5EF4-FFF2-40B4-BE49-F238E27FC236}">
                  <a16:creationId xmlns:a16="http://schemas.microsoft.com/office/drawing/2014/main" id="{34799F36-8AB7-FED8-39D2-5DCD5F90D110}"/>
                </a:ext>
              </a:extLst>
            </p:cNvPr>
            <p:cNvCxnSpPr/>
            <p:nvPr/>
          </p:nvCxnSpPr>
          <p:spPr>
            <a:xfrm>
              <a:off x="9131691" y="1150085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linje 50">
              <a:extLst>
                <a:ext uri="{FF2B5EF4-FFF2-40B4-BE49-F238E27FC236}">
                  <a16:creationId xmlns:a16="http://schemas.microsoft.com/office/drawing/2014/main" id="{BFD1653B-542D-F1CB-8FBF-218137AD2073}"/>
                </a:ext>
              </a:extLst>
            </p:cNvPr>
            <p:cNvCxnSpPr/>
            <p:nvPr/>
          </p:nvCxnSpPr>
          <p:spPr>
            <a:xfrm>
              <a:off x="9130500" y="1332190"/>
              <a:ext cx="4048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51">
              <a:extLst>
                <a:ext uri="{FF2B5EF4-FFF2-40B4-BE49-F238E27FC236}">
                  <a16:creationId xmlns:a16="http://schemas.microsoft.com/office/drawing/2014/main" id="{71B4AEB3-83D6-BFED-87B2-E75FC011C9BE}"/>
                </a:ext>
              </a:extLst>
            </p:cNvPr>
            <p:cNvGrpSpPr/>
            <p:nvPr/>
          </p:nvGrpSpPr>
          <p:grpSpPr>
            <a:xfrm>
              <a:off x="9326988" y="135654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8" name="Ellipse 74">
                <a:extLst>
                  <a:ext uri="{FF2B5EF4-FFF2-40B4-BE49-F238E27FC236}">
                    <a16:creationId xmlns:a16="http://schemas.microsoft.com/office/drawing/2014/main" id="{CECC5B50-E835-CCF4-65F7-E7A4896B5FC5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9" name="Rett linje 75">
                <a:extLst>
                  <a:ext uri="{FF2B5EF4-FFF2-40B4-BE49-F238E27FC236}">
                    <a16:creationId xmlns:a16="http://schemas.microsoft.com/office/drawing/2014/main" id="{5F7505AB-59FF-9E11-7000-BF56FFD80D9B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76">
                <a:extLst>
                  <a:ext uri="{FF2B5EF4-FFF2-40B4-BE49-F238E27FC236}">
                    <a16:creationId xmlns:a16="http://schemas.microsoft.com/office/drawing/2014/main" id="{D0F7CF95-A73F-1475-F600-1449E681A9E6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tt linje 77">
                <a:extLst>
                  <a:ext uri="{FF2B5EF4-FFF2-40B4-BE49-F238E27FC236}">
                    <a16:creationId xmlns:a16="http://schemas.microsoft.com/office/drawing/2014/main" id="{83656B54-F17D-6A6F-A183-E554A2B9C81A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52">
              <a:extLst>
                <a:ext uri="{FF2B5EF4-FFF2-40B4-BE49-F238E27FC236}">
                  <a16:creationId xmlns:a16="http://schemas.microsoft.com/office/drawing/2014/main" id="{56DD1FEA-20BD-8B98-DFB5-83BD37917185}"/>
                </a:ext>
              </a:extLst>
            </p:cNvPr>
            <p:cNvGrpSpPr/>
            <p:nvPr/>
          </p:nvGrpSpPr>
          <p:grpSpPr>
            <a:xfrm>
              <a:off x="9019884" y="1358697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4" name="Ellipse 70">
                <a:extLst>
                  <a:ext uri="{FF2B5EF4-FFF2-40B4-BE49-F238E27FC236}">
                    <a16:creationId xmlns:a16="http://schemas.microsoft.com/office/drawing/2014/main" id="{7D013CAE-0758-2317-AD62-B0F643EC2AA0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5" name="Rett linje 71">
                <a:extLst>
                  <a:ext uri="{FF2B5EF4-FFF2-40B4-BE49-F238E27FC236}">
                    <a16:creationId xmlns:a16="http://schemas.microsoft.com/office/drawing/2014/main" id="{1FCC119D-F721-007A-6177-45A36BC03FC8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tt linje 72">
                <a:extLst>
                  <a:ext uri="{FF2B5EF4-FFF2-40B4-BE49-F238E27FC236}">
                    <a16:creationId xmlns:a16="http://schemas.microsoft.com/office/drawing/2014/main" id="{531146B0-84E2-25BA-F162-6A66C30281CF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tt linje 73">
                <a:extLst>
                  <a:ext uri="{FF2B5EF4-FFF2-40B4-BE49-F238E27FC236}">
                    <a16:creationId xmlns:a16="http://schemas.microsoft.com/office/drawing/2014/main" id="{CAA9B720-6076-9BA5-2857-886FDE1D0B77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53">
              <a:extLst>
                <a:ext uri="{FF2B5EF4-FFF2-40B4-BE49-F238E27FC236}">
                  <a16:creationId xmlns:a16="http://schemas.microsoft.com/office/drawing/2014/main" id="{47129A60-04B8-F0CB-E8B5-438D8D961ADC}"/>
                </a:ext>
              </a:extLst>
            </p:cNvPr>
            <p:cNvGrpSpPr/>
            <p:nvPr/>
          </p:nvGrpSpPr>
          <p:grpSpPr>
            <a:xfrm>
              <a:off x="9866872" y="1142738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0" name="Ellipse 66">
                <a:extLst>
                  <a:ext uri="{FF2B5EF4-FFF2-40B4-BE49-F238E27FC236}">
                    <a16:creationId xmlns:a16="http://schemas.microsoft.com/office/drawing/2014/main" id="{811049E6-E49D-DDA9-4951-3CDDB7470BFA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1" name="Rett linje 67">
                <a:extLst>
                  <a:ext uri="{FF2B5EF4-FFF2-40B4-BE49-F238E27FC236}">
                    <a16:creationId xmlns:a16="http://schemas.microsoft.com/office/drawing/2014/main" id="{BFA6892A-C715-B0EE-D040-DC7ACB1E50A5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68">
                <a:extLst>
                  <a:ext uri="{FF2B5EF4-FFF2-40B4-BE49-F238E27FC236}">
                    <a16:creationId xmlns:a16="http://schemas.microsoft.com/office/drawing/2014/main" id="{32D44372-810B-F956-685F-701B18BBE9C0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tt linje 69">
                <a:extLst>
                  <a:ext uri="{FF2B5EF4-FFF2-40B4-BE49-F238E27FC236}">
                    <a16:creationId xmlns:a16="http://schemas.microsoft.com/office/drawing/2014/main" id="{2457A90E-0527-573B-BAEF-6BCC63F20603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e 54">
              <a:extLst>
                <a:ext uri="{FF2B5EF4-FFF2-40B4-BE49-F238E27FC236}">
                  <a16:creationId xmlns:a16="http://schemas.microsoft.com/office/drawing/2014/main" id="{C5D2C20D-E0D0-7387-F6E6-CD4A788013F1}"/>
                </a:ext>
              </a:extLst>
            </p:cNvPr>
            <p:cNvGrpSpPr/>
            <p:nvPr/>
          </p:nvGrpSpPr>
          <p:grpSpPr>
            <a:xfrm>
              <a:off x="9453639" y="1109285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6" name="Ellipse 62">
                <a:extLst>
                  <a:ext uri="{FF2B5EF4-FFF2-40B4-BE49-F238E27FC236}">
                    <a16:creationId xmlns:a16="http://schemas.microsoft.com/office/drawing/2014/main" id="{256451BF-0911-C3CF-BD5D-1FD0FF0E0C19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7" name="Rett linje 63">
                <a:extLst>
                  <a:ext uri="{FF2B5EF4-FFF2-40B4-BE49-F238E27FC236}">
                    <a16:creationId xmlns:a16="http://schemas.microsoft.com/office/drawing/2014/main" id="{4655C489-AF75-81EA-039F-1790FADF8923}"/>
                  </a:ext>
                </a:extLst>
              </p:cNvPr>
              <p:cNvCxnSpPr/>
              <p:nvPr/>
            </p:nvCxnSpPr>
            <p:spPr>
              <a:xfrm>
                <a:off x="10597741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tt linje 64">
                <a:extLst>
                  <a:ext uri="{FF2B5EF4-FFF2-40B4-BE49-F238E27FC236}">
                    <a16:creationId xmlns:a16="http://schemas.microsoft.com/office/drawing/2014/main" id="{8D7EE2E5-2A90-6A24-EB93-45CF0F53605F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tt linje 65">
                <a:extLst>
                  <a:ext uri="{FF2B5EF4-FFF2-40B4-BE49-F238E27FC236}">
                    <a16:creationId xmlns:a16="http://schemas.microsoft.com/office/drawing/2014/main" id="{97F3B511-4290-20CE-0D57-DBB9CD655C14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pe 55">
              <a:extLst>
                <a:ext uri="{FF2B5EF4-FFF2-40B4-BE49-F238E27FC236}">
                  <a16:creationId xmlns:a16="http://schemas.microsoft.com/office/drawing/2014/main" id="{49CDAE8D-8BDA-0A5B-761F-C4FD187BF4E9}"/>
                </a:ext>
              </a:extLst>
            </p:cNvPr>
            <p:cNvGrpSpPr/>
            <p:nvPr/>
          </p:nvGrpSpPr>
          <p:grpSpPr>
            <a:xfrm>
              <a:off x="8747128" y="1598133"/>
              <a:ext cx="41671" cy="186338"/>
              <a:chOff x="10571163" y="1667893"/>
              <a:chExt cx="55589" cy="2794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2" name="Ellipse 58">
                <a:extLst>
                  <a:ext uri="{FF2B5EF4-FFF2-40B4-BE49-F238E27FC236}">
                    <a16:creationId xmlns:a16="http://schemas.microsoft.com/office/drawing/2014/main" id="{BBC4B339-F9B1-71EE-A80F-7A75F7A2E508}"/>
                  </a:ext>
                </a:extLst>
              </p:cNvPr>
              <p:cNvSpPr/>
              <p:nvPr/>
            </p:nvSpPr>
            <p:spPr>
              <a:xfrm>
                <a:off x="10574203" y="1786943"/>
                <a:ext cx="46800" cy="46800"/>
              </a:xfrm>
              <a:prstGeom prst="ellips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3" name="Rett linje 59">
                <a:extLst>
                  <a:ext uri="{FF2B5EF4-FFF2-40B4-BE49-F238E27FC236}">
                    <a16:creationId xmlns:a16="http://schemas.microsoft.com/office/drawing/2014/main" id="{E3C8F53F-0357-FABA-9355-84897D187255}"/>
                  </a:ext>
                </a:extLst>
              </p:cNvPr>
              <p:cNvCxnSpPr/>
              <p:nvPr/>
            </p:nvCxnSpPr>
            <p:spPr>
              <a:xfrm>
                <a:off x="10597675" y="1667893"/>
                <a:ext cx="0" cy="27940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60">
                <a:extLst>
                  <a:ext uri="{FF2B5EF4-FFF2-40B4-BE49-F238E27FC236}">
                    <a16:creationId xmlns:a16="http://schemas.microsoft.com/office/drawing/2014/main" id="{D585B213-00DF-398F-3E88-8D3F8BD20A20}"/>
                  </a:ext>
                </a:extLst>
              </p:cNvPr>
              <p:cNvCxnSpPr/>
              <p:nvPr/>
            </p:nvCxnSpPr>
            <p:spPr>
              <a:xfrm>
                <a:off x="10572752" y="1671055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61">
                <a:extLst>
                  <a:ext uri="{FF2B5EF4-FFF2-40B4-BE49-F238E27FC236}">
                    <a16:creationId xmlns:a16="http://schemas.microsoft.com/office/drawing/2014/main" id="{708EFD0F-0A82-C46C-C894-17C414B3898F}"/>
                  </a:ext>
                </a:extLst>
              </p:cNvPr>
              <p:cNvCxnSpPr/>
              <p:nvPr/>
            </p:nvCxnSpPr>
            <p:spPr>
              <a:xfrm>
                <a:off x="10571163" y="1944106"/>
                <a:ext cx="54000" cy="0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tt pil 727">
              <a:extLst>
                <a:ext uri="{FF2B5EF4-FFF2-40B4-BE49-F238E27FC236}">
                  <a16:creationId xmlns:a16="http://schemas.microsoft.com/office/drawing/2014/main" id="{25B4F868-9D4D-EE6E-4757-F3E25C8F6FE1}"/>
                </a:ext>
              </a:extLst>
            </p:cNvPr>
            <p:cNvCxnSpPr/>
            <p:nvPr/>
          </p:nvCxnSpPr>
          <p:spPr>
            <a:xfrm flipV="1">
              <a:off x="8618216" y="723900"/>
              <a:ext cx="0" cy="11243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728">
              <a:extLst>
                <a:ext uri="{FF2B5EF4-FFF2-40B4-BE49-F238E27FC236}">
                  <a16:creationId xmlns:a16="http://schemas.microsoft.com/office/drawing/2014/main" id="{AECD1359-EA44-5012-13CE-54CB4392933C}"/>
                </a:ext>
              </a:extLst>
            </p:cNvPr>
            <p:cNvCxnSpPr/>
            <p:nvPr/>
          </p:nvCxnSpPr>
          <p:spPr>
            <a:xfrm>
              <a:off x="8603622" y="1839072"/>
              <a:ext cx="13516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753EBC0-F48F-97C8-835B-585E608DE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"/>
          <a:stretch/>
        </p:blipFill>
        <p:spPr>
          <a:xfrm>
            <a:off x="4119576" y="3829943"/>
            <a:ext cx="414452" cy="870030"/>
          </a:xfrm>
          <a:prstGeom prst="rect">
            <a:avLst/>
          </a:prstGeom>
        </p:spPr>
      </p:pic>
      <p:pic>
        <p:nvPicPr>
          <p:cNvPr id="75" name="Picture 74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BD9C14B1-0603-C44A-F3B8-397AFAD5C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28" y="3824645"/>
            <a:ext cx="452633" cy="854244"/>
          </a:xfrm>
          <a:prstGeom prst="rect">
            <a:avLst/>
          </a:prstGeom>
        </p:spPr>
      </p:pic>
      <p:pic>
        <p:nvPicPr>
          <p:cNvPr id="76" name="Picture 75" descr="A black silhouette of a person&#10;&#10;AI-generated content may be incorrect.">
            <a:extLst>
              <a:ext uri="{FF2B5EF4-FFF2-40B4-BE49-F238E27FC236}">
                <a16:creationId xmlns:a16="http://schemas.microsoft.com/office/drawing/2014/main" id="{272B5615-C5D6-A83A-6DD2-7DE9EEB45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95" y="3818672"/>
            <a:ext cx="427123" cy="8542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3A90B6-01F3-7B04-F39A-0B80720A6CDA}"/>
              </a:ext>
            </a:extLst>
          </p:cNvPr>
          <p:cNvSpPr/>
          <p:nvPr/>
        </p:nvSpPr>
        <p:spPr>
          <a:xfrm>
            <a:off x="-42000" y="5317960"/>
            <a:ext cx="12312000" cy="1561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0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11A1-F2D1-2FF0-F5F0-AE46FAE5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667B1-D983-5A56-C058-1D5FEB44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55"/>
            <a:ext cx="12192000" cy="5201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A978D-0771-A52B-223D-788947B00D24}"/>
              </a:ext>
            </a:extLst>
          </p:cNvPr>
          <p:cNvSpPr/>
          <p:nvPr/>
        </p:nvSpPr>
        <p:spPr>
          <a:xfrm>
            <a:off x="9169636" y="828055"/>
            <a:ext cx="3022364" cy="5201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9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A442-86C7-238B-6EC0-48309410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C4D6E4-C6F4-9678-D677-28E972F4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55"/>
            <a:ext cx="12192000" cy="52018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4B2D94-C4C1-7B2F-0C2C-1E58BE683F87}"/>
              </a:ext>
            </a:extLst>
          </p:cNvPr>
          <p:cNvSpPr/>
          <p:nvPr/>
        </p:nvSpPr>
        <p:spPr>
          <a:xfrm>
            <a:off x="12153151" y="828055"/>
            <a:ext cx="36000" cy="5201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3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4D9D79-1963-47B2-B342-7C18F15EAD19}"/>
              </a:ext>
            </a:extLst>
          </p:cNvPr>
          <p:cNvGrpSpPr/>
          <p:nvPr/>
        </p:nvGrpSpPr>
        <p:grpSpPr>
          <a:xfrm>
            <a:off x="2011013" y="5122023"/>
            <a:ext cx="3786008" cy="944356"/>
            <a:chOff x="3728976" y="2143296"/>
            <a:chExt cx="3786008" cy="944356"/>
          </a:xfrm>
        </p:grpSpPr>
        <p:pic>
          <p:nvPicPr>
            <p:cNvPr id="5" name="Picture 4" descr="A blue and green text on a black background&#10;&#10;AI-generated content may be incorrect.">
              <a:extLst>
                <a:ext uri="{FF2B5EF4-FFF2-40B4-BE49-F238E27FC236}">
                  <a16:creationId xmlns:a16="http://schemas.microsoft.com/office/drawing/2014/main" id="{3EBE61BE-883D-E3EA-3593-8DEA676ED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9693" y="2143296"/>
              <a:ext cx="1475291" cy="9443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371C8C-0F2F-C494-F493-0C7350A47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2284"/>
            <a:stretch/>
          </p:blipFill>
          <p:spPr>
            <a:xfrm>
              <a:off x="3728976" y="2281042"/>
              <a:ext cx="2510460" cy="69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7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E0D14F-5546-0984-EA70-1D98EE3C7DCB}"/>
              </a:ext>
            </a:extLst>
          </p:cNvPr>
          <p:cNvGrpSpPr/>
          <p:nvPr/>
        </p:nvGrpSpPr>
        <p:grpSpPr>
          <a:xfrm>
            <a:off x="2619861" y="857571"/>
            <a:ext cx="8575776" cy="5142857"/>
            <a:chOff x="2619861" y="857571"/>
            <a:chExt cx="8575776" cy="5142857"/>
          </a:xfrm>
        </p:grpSpPr>
        <p:pic>
          <p:nvPicPr>
            <p:cNvPr id="5" name="Picture 4" descr="A blue and red rings&#10;&#10;AI-generated content may be incorrect.">
              <a:extLst>
                <a:ext uri="{FF2B5EF4-FFF2-40B4-BE49-F238E27FC236}">
                  <a16:creationId xmlns:a16="http://schemas.microsoft.com/office/drawing/2014/main" id="{C553A246-28E6-319B-1E05-752E2186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861" y="857571"/>
              <a:ext cx="6952278" cy="5142857"/>
            </a:xfrm>
            <a:prstGeom prst="rect">
              <a:avLst/>
            </a:prstGeom>
          </p:spPr>
        </p:pic>
        <p:pic>
          <p:nvPicPr>
            <p:cNvPr id="6" name="Picture 5" descr="A blue and green text on a black background&#10;&#10;AI-generated content may be incorrect.">
              <a:extLst>
                <a:ext uri="{FF2B5EF4-FFF2-40B4-BE49-F238E27FC236}">
                  <a16:creationId xmlns:a16="http://schemas.microsoft.com/office/drawing/2014/main" id="{ECB0F314-0C8B-4A6F-AA83-51A030B6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2348" y="1956201"/>
              <a:ext cx="1733289" cy="1109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67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C2D75-ED0C-40B2-64C9-FA160A66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01" y="296595"/>
            <a:ext cx="8254240" cy="490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BF697-E166-9758-9697-5E886E912C20}"/>
              </a:ext>
            </a:extLst>
          </p:cNvPr>
          <p:cNvSpPr txBox="1"/>
          <p:nvPr/>
        </p:nvSpPr>
        <p:spPr>
          <a:xfrm>
            <a:off x="6163200" y="3517248"/>
            <a:ext cx="280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here the intro vignette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227E1-7003-A028-DEA5-31F3509D8D03}"/>
              </a:ext>
            </a:extLst>
          </p:cNvPr>
          <p:cNvSpPr/>
          <p:nvPr/>
        </p:nvSpPr>
        <p:spPr>
          <a:xfrm>
            <a:off x="1503326" y="3600000"/>
            <a:ext cx="4659874" cy="19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58B96-C29F-ACB3-57B1-26A6C40F3A4B}"/>
              </a:ext>
            </a:extLst>
          </p:cNvPr>
          <p:cNvSpPr txBox="1"/>
          <p:nvPr/>
        </p:nvSpPr>
        <p:spPr>
          <a:xfrm>
            <a:off x="2743199" y="4305491"/>
            <a:ext cx="509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Function documentations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66A1F-37EA-9A82-1C25-9E2FD28966C3}"/>
              </a:ext>
            </a:extLst>
          </p:cNvPr>
          <p:cNvSpPr/>
          <p:nvPr/>
        </p:nvSpPr>
        <p:spPr>
          <a:xfrm>
            <a:off x="932838" y="4314605"/>
            <a:ext cx="1810361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1B68F-600E-48E9-992D-74F3378917B6}"/>
              </a:ext>
            </a:extLst>
          </p:cNvPr>
          <p:cNvSpPr txBox="1"/>
          <p:nvPr/>
        </p:nvSpPr>
        <p:spPr>
          <a:xfrm>
            <a:off x="932838" y="519502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320FD-995A-5165-2564-0BF04F75C9FF}"/>
              </a:ext>
            </a:extLst>
          </p:cNvPr>
          <p:cNvSpPr txBox="1"/>
          <p:nvPr/>
        </p:nvSpPr>
        <p:spPr>
          <a:xfrm>
            <a:off x="3095195" y="518591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299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B0D2-2D07-A5A7-28A6-F02491C1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87" y="0"/>
            <a:ext cx="57690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948C8DC-B7D1-AB09-8671-47451A3D14BA}"/>
              </a:ext>
            </a:extLst>
          </p:cNvPr>
          <p:cNvSpPr/>
          <p:nvPr/>
        </p:nvSpPr>
        <p:spPr>
          <a:xfrm>
            <a:off x="5074920" y="419100"/>
            <a:ext cx="93726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E247C-8510-C8DB-FC14-AB0BE241E083}"/>
              </a:ext>
            </a:extLst>
          </p:cNvPr>
          <p:cNvSpPr/>
          <p:nvPr/>
        </p:nvSpPr>
        <p:spPr>
          <a:xfrm>
            <a:off x="3537065" y="1676399"/>
            <a:ext cx="723207" cy="338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49E62-3A94-9288-112B-26462F3D701B}"/>
              </a:ext>
            </a:extLst>
          </p:cNvPr>
          <p:cNvSpPr txBox="1"/>
          <p:nvPr/>
        </p:nvSpPr>
        <p:spPr>
          <a:xfrm>
            <a:off x="5061760" y="148937"/>
            <a:ext cx="27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B61E-A104-90C2-5B14-C3900BE28ECC}"/>
              </a:ext>
            </a:extLst>
          </p:cNvPr>
          <p:cNvSpPr txBox="1"/>
          <p:nvPr/>
        </p:nvSpPr>
        <p:spPr>
          <a:xfrm>
            <a:off x="4260272" y="1688175"/>
            <a:ext cx="27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5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2A957F1-EF1F-D800-E6CA-B835EDC9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6" y="1360713"/>
            <a:ext cx="5666959" cy="3646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95D49F-0942-2077-832D-8DCA3F0BA1C1}"/>
              </a:ext>
            </a:extLst>
          </p:cNvPr>
          <p:cNvSpPr txBox="1"/>
          <p:nvPr/>
        </p:nvSpPr>
        <p:spPr>
          <a:xfrm>
            <a:off x="394342" y="898596"/>
            <a:ext cx="2644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535CB0"/>
              </a:solidFill>
            </a:endParaRPr>
          </a:p>
          <a:p>
            <a:r>
              <a:rPr lang="en-US" sz="2800" dirty="0">
                <a:solidFill>
                  <a:srgbClr val="535CB0"/>
                </a:solidFill>
              </a:rPr>
              <a:t>function name</a:t>
            </a:r>
          </a:p>
          <a:p>
            <a:endParaRPr lang="en-US" sz="2800" dirty="0">
              <a:solidFill>
                <a:srgbClr val="535CB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312CB-C865-8AC2-46DA-D3F876A1BBC3}"/>
              </a:ext>
            </a:extLst>
          </p:cNvPr>
          <p:cNvSpPr txBox="1"/>
          <p:nvPr/>
        </p:nvSpPr>
        <p:spPr>
          <a:xfrm>
            <a:off x="394342" y="1867024"/>
            <a:ext cx="2644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535CB0"/>
              </a:solidFill>
            </a:endParaRPr>
          </a:p>
          <a:p>
            <a:r>
              <a:rPr lang="en-US" sz="2800" dirty="0">
                <a:solidFill>
                  <a:srgbClr val="6C7A23"/>
                </a:solidFill>
              </a:rPr>
              <a:t>function</a:t>
            </a:r>
          </a:p>
          <a:p>
            <a:r>
              <a:rPr lang="en-US" sz="2800" dirty="0">
                <a:solidFill>
                  <a:srgbClr val="6C7A23"/>
                </a:solidFill>
              </a:rPr>
              <a:t>arguments</a:t>
            </a:r>
          </a:p>
          <a:p>
            <a:endParaRPr lang="en-US" sz="2800" dirty="0">
              <a:solidFill>
                <a:srgbClr val="535CB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AF77DF5-8C9D-1543-51AF-276AB293E24F}"/>
              </a:ext>
            </a:extLst>
          </p:cNvPr>
          <p:cNvSpPr/>
          <p:nvPr/>
        </p:nvSpPr>
        <p:spPr>
          <a:xfrm>
            <a:off x="2350962" y="1949922"/>
            <a:ext cx="855406" cy="2710569"/>
          </a:xfrm>
          <a:prstGeom prst="leftBrace">
            <a:avLst>
              <a:gd name="adj1" fmla="val 8333"/>
              <a:gd name="adj2" fmla="val 29686"/>
            </a:avLst>
          </a:prstGeom>
          <a:noFill/>
          <a:ln>
            <a:solidFill>
              <a:srgbClr val="6C7A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BABA828-5D62-1AB7-2367-E867004E72C1}"/>
              </a:ext>
            </a:extLst>
          </p:cNvPr>
          <p:cNvSpPr/>
          <p:nvPr/>
        </p:nvSpPr>
        <p:spPr>
          <a:xfrm rot="16200000">
            <a:off x="4783028" y="4267097"/>
            <a:ext cx="540261" cy="2321657"/>
          </a:xfrm>
          <a:prstGeom prst="leftBrace">
            <a:avLst>
              <a:gd name="adj1" fmla="val 8333"/>
              <a:gd name="adj2" fmla="val 49591"/>
            </a:avLst>
          </a:prstGeom>
          <a:noFill/>
          <a:ln>
            <a:solidFill>
              <a:srgbClr val="6C7A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45266-E007-6D3A-4A3C-79B76B09C08C}"/>
              </a:ext>
            </a:extLst>
          </p:cNvPr>
          <p:cNvSpPr txBox="1"/>
          <p:nvPr/>
        </p:nvSpPr>
        <p:spPr>
          <a:xfrm>
            <a:off x="3674967" y="5732981"/>
            <a:ext cx="310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C7A23"/>
                </a:solidFill>
              </a:rPr>
              <a:t>argument names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20AA2-46D8-E87E-6B32-DD0D578C21FE}"/>
              </a:ext>
            </a:extLst>
          </p:cNvPr>
          <p:cNvSpPr txBox="1"/>
          <p:nvPr/>
        </p:nvSpPr>
        <p:spPr>
          <a:xfrm>
            <a:off x="7031490" y="5698056"/>
            <a:ext cx="310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10E00"/>
                </a:solidFill>
              </a:rPr>
              <a:t>input values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47E0F0E-D644-DF96-89EC-24B7785EA398}"/>
              </a:ext>
            </a:extLst>
          </p:cNvPr>
          <p:cNvSpPr/>
          <p:nvPr/>
        </p:nvSpPr>
        <p:spPr>
          <a:xfrm rot="16200000">
            <a:off x="7635186" y="4277486"/>
            <a:ext cx="540261" cy="2321657"/>
          </a:xfrm>
          <a:prstGeom prst="leftBrace">
            <a:avLst>
              <a:gd name="adj1" fmla="val 8333"/>
              <a:gd name="adj2" fmla="val 49591"/>
            </a:avLst>
          </a:prstGeom>
          <a:noFill/>
          <a:ln>
            <a:solidFill>
              <a:srgbClr val="AD2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10A42D-6364-13C6-DEFE-58E5B47614E2}"/>
              </a:ext>
            </a:extLst>
          </p:cNvPr>
          <p:cNvSpPr/>
          <p:nvPr/>
        </p:nvSpPr>
        <p:spPr>
          <a:xfrm>
            <a:off x="3373516" y="1187116"/>
            <a:ext cx="5666959" cy="382031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5C57B-4207-5CE8-CA2C-7100E134C280}"/>
              </a:ext>
            </a:extLst>
          </p:cNvPr>
          <p:cNvSpPr txBox="1"/>
          <p:nvPr/>
        </p:nvSpPr>
        <p:spPr>
          <a:xfrm>
            <a:off x="7031490" y="750695"/>
            <a:ext cx="310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 call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A5150-3169-9C73-6D79-12291D79A6EC}"/>
              </a:ext>
            </a:extLst>
          </p:cNvPr>
          <p:cNvSpPr txBox="1"/>
          <p:nvPr/>
        </p:nvSpPr>
        <p:spPr>
          <a:xfrm>
            <a:off x="4244194" y="266330"/>
            <a:ext cx="264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3B4F"/>
                </a:solidFill>
                <a:effectLst/>
                <a:latin typeface="SFMono-Regular"/>
              </a:rPr>
              <a:t>results_pm_copd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5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287EF-6D8D-28C4-1887-30181EA1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1BEF2B-E810-5BF5-EE50-AB8C5B07B038}"/>
              </a:ext>
            </a:extLst>
          </p:cNvPr>
          <p:cNvSpPr txBox="1"/>
          <p:nvPr/>
        </p:nvSpPr>
        <p:spPr>
          <a:xfrm>
            <a:off x="0" y="873760"/>
            <a:ext cx="29948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535CB0"/>
              </a:solidFill>
            </a:endParaRPr>
          </a:p>
          <a:p>
            <a:r>
              <a:rPr lang="en-US" sz="3200" dirty="0">
                <a:solidFill>
                  <a:srgbClr val="535CB0"/>
                </a:solidFill>
                <a:latin typeface="SFMono-Regular"/>
              </a:rPr>
              <a:t>F</a:t>
            </a:r>
            <a:r>
              <a:rPr lang="en-US" sz="3200" b="0" i="0" dirty="0">
                <a:solidFill>
                  <a:srgbClr val="535CB0"/>
                </a:solidFill>
                <a:effectLst/>
                <a:latin typeface="SFMono-Regular"/>
              </a:rPr>
              <a:t>unction name</a:t>
            </a:r>
            <a:endParaRPr lang="en-US" sz="3200" dirty="0">
              <a:solidFill>
                <a:srgbClr val="535CB0"/>
              </a:solidFill>
            </a:endParaRPr>
          </a:p>
          <a:p>
            <a:endParaRPr lang="en-US" sz="2800" dirty="0">
              <a:solidFill>
                <a:srgbClr val="535CB0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D4FF847-B922-35FE-CD46-9DC7DAD7E6E6}"/>
              </a:ext>
            </a:extLst>
          </p:cNvPr>
          <p:cNvSpPr/>
          <p:nvPr/>
        </p:nvSpPr>
        <p:spPr>
          <a:xfrm rot="16200000">
            <a:off x="4783028" y="4267097"/>
            <a:ext cx="540261" cy="2321657"/>
          </a:xfrm>
          <a:prstGeom prst="leftBrace">
            <a:avLst>
              <a:gd name="adj1" fmla="val 8333"/>
              <a:gd name="adj2" fmla="val 49591"/>
            </a:avLst>
          </a:prstGeom>
          <a:noFill/>
          <a:ln>
            <a:solidFill>
              <a:srgbClr val="6C7A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D18CF-9805-FE07-0992-E070463FFB35}"/>
              </a:ext>
            </a:extLst>
          </p:cNvPr>
          <p:cNvSpPr txBox="1"/>
          <p:nvPr/>
        </p:nvSpPr>
        <p:spPr>
          <a:xfrm>
            <a:off x="3263938" y="5737665"/>
            <a:ext cx="3526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C7A23"/>
                </a:solidFill>
                <a:latin typeface="SFMono-Regular"/>
              </a:rPr>
              <a:t>F</a:t>
            </a:r>
            <a:r>
              <a:rPr lang="en-US" sz="3200" b="0" i="0" dirty="0">
                <a:solidFill>
                  <a:srgbClr val="6C7A23"/>
                </a:solidFill>
                <a:effectLst/>
                <a:latin typeface="SFMono-Regular"/>
              </a:rPr>
              <a:t>unction arguments</a:t>
            </a:r>
            <a:endParaRPr lang="en-US" sz="3200" dirty="0">
              <a:solidFill>
                <a:srgbClr val="6C7A2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48276-5B26-7C56-C9D1-64BCAD6AD126}"/>
              </a:ext>
            </a:extLst>
          </p:cNvPr>
          <p:cNvSpPr txBox="1"/>
          <p:nvPr/>
        </p:nvSpPr>
        <p:spPr>
          <a:xfrm>
            <a:off x="6885967" y="5737664"/>
            <a:ext cx="310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10E00"/>
                </a:solidFill>
                <a:effectLst/>
                <a:latin typeface="SFMono-Regular"/>
              </a:rPr>
              <a:t>Input values</a:t>
            </a:r>
            <a:endParaRPr lang="en-US" sz="3200" dirty="0">
              <a:solidFill>
                <a:srgbClr val="A10E00"/>
              </a:solidFill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E192DAF-2E06-4A8C-EB81-9BCC1A1B82CB}"/>
              </a:ext>
            </a:extLst>
          </p:cNvPr>
          <p:cNvSpPr/>
          <p:nvPr/>
        </p:nvSpPr>
        <p:spPr>
          <a:xfrm rot="16200000">
            <a:off x="7635186" y="4277486"/>
            <a:ext cx="540261" cy="2321657"/>
          </a:xfrm>
          <a:prstGeom prst="leftBrace">
            <a:avLst>
              <a:gd name="adj1" fmla="val 8333"/>
              <a:gd name="adj2" fmla="val 49591"/>
            </a:avLst>
          </a:prstGeom>
          <a:noFill/>
          <a:ln>
            <a:solidFill>
              <a:srgbClr val="AD2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61AA8-D260-1E58-3001-A9C4C45B883E}"/>
              </a:ext>
            </a:extLst>
          </p:cNvPr>
          <p:cNvSpPr/>
          <p:nvPr/>
        </p:nvSpPr>
        <p:spPr>
          <a:xfrm>
            <a:off x="3373516" y="1187116"/>
            <a:ext cx="5666959" cy="382031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5615A-4B56-4186-5431-87A4D2BF13D9}"/>
              </a:ext>
            </a:extLst>
          </p:cNvPr>
          <p:cNvSpPr txBox="1"/>
          <p:nvPr/>
        </p:nvSpPr>
        <p:spPr>
          <a:xfrm>
            <a:off x="6885967" y="689140"/>
            <a:ext cx="232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effectLst/>
                <a:latin typeface="SFMono-Regular"/>
              </a:rPr>
              <a:t>Function call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AB7E6-3247-9A31-6B77-625BE4C73073}"/>
              </a:ext>
            </a:extLst>
          </p:cNvPr>
          <p:cNvSpPr txBox="1"/>
          <p:nvPr/>
        </p:nvSpPr>
        <p:spPr>
          <a:xfrm>
            <a:off x="10841259" y="827593"/>
            <a:ext cx="41807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attribute_health(</a:t>
            </a:r>
          </a:p>
          <a:p>
            <a:r>
              <a:rPr lang="en-US" sz="2800" dirty="0">
                <a:solidFill>
                  <a:srgbClr val="003B4F"/>
                </a:solidFill>
                <a:latin typeface="SFMono-Regular"/>
              </a:rPr>
              <a:t>  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erf_shape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= "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log_linear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",</a:t>
            </a:r>
          </a:p>
          <a:p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 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rr_central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= 1.369,</a:t>
            </a:r>
          </a:p>
          <a:p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 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rr_increment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= 10,</a:t>
            </a:r>
          </a:p>
          <a:p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 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exp_central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= 8.85, </a:t>
            </a:r>
          </a:p>
          <a:p>
            <a:r>
              <a:rPr lang="en-US" sz="2800" dirty="0">
                <a:solidFill>
                  <a:srgbClr val="003B4F"/>
                </a:solidFill>
                <a:latin typeface="SFMono-Regular"/>
              </a:rPr>
              <a:t> 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</a:t>
            </a:r>
            <a:r>
              <a:rPr lang="en-US" sz="2800" b="0" i="0" dirty="0" err="1">
                <a:solidFill>
                  <a:srgbClr val="003B4F"/>
                </a:solidFill>
                <a:effectLst/>
                <a:latin typeface="SFMono-Regular"/>
              </a:rPr>
              <a:t>bhd_central</a:t>
            </a:r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 = 30747</a:t>
            </a:r>
          </a:p>
          <a:p>
            <a:r>
              <a:rPr lang="en-US" sz="2800" b="0" i="0" dirty="0">
                <a:solidFill>
                  <a:srgbClr val="003B4F"/>
                </a:solidFill>
                <a:effectLst/>
                <a:latin typeface="SFMono-Regular"/>
              </a:rPr>
              <a:t>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84BEA-A797-EB40-E309-118FE5A2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610" y="1505522"/>
            <a:ext cx="5510754" cy="327029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A4FEAD92-7ABB-DFBE-10AA-BECBFB90C19D}"/>
              </a:ext>
            </a:extLst>
          </p:cNvPr>
          <p:cNvSpPr/>
          <p:nvPr/>
        </p:nvSpPr>
        <p:spPr>
          <a:xfrm>
            <a:off x="2723677" y="1505522"/>
            <a:ext cx="540261" cy="432111"/>
          </a:xfrm>
          <a:prstGeom prst="leftBrace">
            <a:avLst>
              <a:gd name="adj1" fmla="val 8333"/>
              <a:gd name="adj2" fmla="val 49591"/>
            </a:avLst>
          </a:prstGeom>
          <a:noFill/>
          <a:ln>
            <a:solidFill>
              <a:srgbClr val="535CB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C7A23"/>
                </a:solidFill>
              </a:ln>
              <a:solidFill>
                <a:srgbClr val="7B88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2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Axel Luyten</dc:creator>
  <cp:lastModifiedBy>Axel Luyten</cp:lastModifiedBy>
  <cp:revision>15</cp:revision>
  <dcterms:created xsi:type="dcterms:W3CDTF">2025-03-12T09:53:53Z</dcterms:created>
  <dcterms:modified xsi:type="dcterms:W3CDTF">2025-09-11T13:22:07Z</dcterms:modified>
</cp:coreProperties>
</file>